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7.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8.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4" r:id="rId1"/>
  </p:sldMasterIdLst>
  <p:notesMasterIdLst>
    <p:notesMasterId r:id="rId52"/>
  </p:notesMasterIdLst>
  <p:sldIdLst>
    <p:sldId id="256" r:id="rId2"/>
    <p:sldId id="311" r:id="rId3"/>
    <p:sldId id="266" r:id="rId4"/>
    <p:sldId id="287" r:id="rId5"/>
    <p:sldId id="267" r:id="rId6"/>
    <p:sldId id="292" r:id="rId7"/>
    <p:sldId id="288" r:id="rId8"/>
    <p:sldId id="289" r:id="rId9"/>
    <p:sldId id="294" r:id="rId10"/>
    <p:sldId id="273" r:id="rId11"/>
    <p:sldId id="342" r:id="rId12"/>
    <p:sldId id="343" r:id="rId13"/>
    <p:sldId id="344" r:id="rId14"/>
    <p:sldId id="345" r:id="rId15"/>
    <p:sldId id="346" r:id="rId16"/>
    <p:sldId id="347" r:id="rId17"/>
    <p:sldId id="348" r:id="rId18"/>
    <p:sldId id="355" r:id="rId19"/>
    <p:sldId id="313" r:id="rId20"/>
    <p:sldId id="341" r:id="rId21"/>
    <p:sldId id="349" r:id="rId22"/>
    <p:sldId id="298" r:id="rId23"/>
    <p:sldId id="340" r:id="rId24"/>
    <p:sldId id="258" r:id="rId25"/>
    <p:sldId id="296" r:id="rId26"/>
    <p:sldId id="333" r:id="rId27"/>
    <p:sldId id="320" r:id="rId28"/>
    <p:sldId id="354" r:id="rId29"/>
    <p:sldId id="356" r:id="rId30"/>
    <p:sldId id="357" r:id="rId31"/>
    <p:sldId id="358" r:id="rId32"/>
    <p:sldId id="364" r:id="rId33"/>
    <p:sldId id="363" r:id="rId34"/>
    <p:sldId id="321" r:id="rId35"/>
    <p:sldId id="365" r:id="rId36"/>
    <p:sldId id="359" r:id="rId37"/>
    <p:sldId id="366" r:id="rId38"/>
    <p:sldId id="360" r:id="rId39"/>
    <p:sldId id="367" r:id="rId40"/>
    <p:sldId id="361" r:id="rId41"/>
    <p:sldId id="362" r:id="rId42"/>
    <p:sldId id="368" r:id="rId43"/>
    <p:sldId id="369" r:id="rId44"/>
    <p:sldId id="370" r:id="rId45"/>
    <p:sldId id="293" r:id="rId46"/>
    <p:sldId id="338" r:id="rId47"/>
    <p:sldId id="339" r:id="rId48"/>
    <p:sldId id="286" r:id="rId49"/>
    <p:sldId id="371" r:id="rId50"/>
    <p:sldId id="372" r:id="rId5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003359"/>
    <a:srgbClr val="ED07BC"/>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115" autoAdjust="0"/>
    <p:restoredTop sz="71812" autoAdjust="0"/>
  </p:normalViewPr>
  <p:slideViewPr>
    <p:cSldViewPr snapToGrid="0">
      <p:cViewPr varScale="1">
        <p:scale>
          <a:sx n="78" d="100"/>
          <a:sy n="78" d="100"/>
        </p:scale>
        <p:origin x="276"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diagrams/_rels/data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image" Target="../media/image8.jpg"/><Relationship Id="rId5" Type="http://schemas.openxmlformats.org/officeDocument/2006/relationships/image" Target="../media/image12.png"/><Relationship Id="rId4" Type="http://schemas.openxmlformats.org/officeDocument/2006/relationships/image" Target="../media/image11.jpeg"/></Relationships>
</file>

<file path=ppt/diagrams/_rels/data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png"/><Relationship Id="rId1" Type="http://schemas.openxmlformats.org/officeDocument/2006/relationships/image" Target="../media/image13.jpg"/></Relationships>
</file>

<file path=ppt/diagrams/_rels/data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png"/><Relationship Id="rId1" Type="http://schemas.openxmlformats.org/officeDocument/2006/relationships/image" Target="../media/image16.jpeg"/></Relationships>
</file>

<file path=ppt/diagrams/_rels/data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png"/><Relationship Id="rId1" Type="http://schemas.openxmlformats.org/officeDocument/2006/relationships/image" Target="../media/image16.jpeg"/></Relationships>
</file>

<file path=ppt/diagrams/_rels/data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png"/><Relationship Id="rId1" Type="http://schemas.openxmlformats.org/officeDocument/2006/relationships/image" Target="../media/image16.jpeg"/></Relationships>
</file>

<file path=ppt/diagrams/_rels/data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png"/><Relationship Id="rId1" Type="http://schemas.openxmlformats.org/officeDocument/2006/relationships/image" Target="../media/image16.jpeg"/></Relationships>
</file>

<file path=ppt/diagrams/_rels/drawing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image" Target="../media/image8.jpg"/><Relationship Id="rId5" Type="http://schemas.openxmlformats.org/officeDocument/2006/relationships/image" Target="../media/image12.png"/><Relationship Id="rId4" Type="http://schemas.openxmlformats.org/officeDocument/2006/relationships/image" Target="../media/image11.jpeg"/></Relationships>
</file>

<file path=ppt/diagrams/_rels/drawing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png"/><Relationship Id="rId1" Type="http://schemas.openxmlformats.org/officeDocument/2006/relationships/image" Target="../media/image13.jpg"/></Relationships>
</file>

<file path=ppt/diagrams/_rels/drawing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png"/><Relationship Id="rId1" Type="http://schemas.openxmlformats.org/officeDocument/2006/relationships/image" Target="../media/image16.jpeg"/></Relationships>
</file>

<file path=ppt/diagrams/_rels/drawing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png"/><Relationship Id="rId1" Type="http://schemas.openxmlformats.org/officeDocument/2006/relationships/image" Target="../media/image16.jpeg"/></Relationships>
</file>

<file path=ppt/diagrams/_rels/drawing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png"/><Relationship Id="rId1" Type="http://schemas.openxmlformats.org/officeDocument/2006/relationships/image" Target="../media/image16.jpeg"/></Relationships>
</file>

<file path=ppt/diagrams/_rels/drawing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png"/><Relationship Id="rId1" Type="http://schemas.openxmlformats.org/officeDocument/2006/relationships/image" Target="../media/image16.jpe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96ED69C-2BC8-4734-8626-5C1D9AF73865}" type="doc">
      <dgm:prSet loTypeId="urn:microsoft.com/office/officeart/2005/8/layout/pList1" loCatId="list" qsTypeId="urn:microsoft.com/office/officeart/2005/8/quickstyle/simple1" qsCatId="simple" csTypeId="urn:microsoft.com/office/officeart/2005/8/colors/accent1_2" csCatId="accent1" phldr="1"/>
      <dgm:spPr/>
      <dgm:t>
        <a:bodyPr/>
        <a:lstStyle/>
        <a:p>
          <a:endParaRPr lang="en-US"/>
        </a:p>
      </dgm:t>
    </dgm:pt>
    <dgm:pt modelId="{5ECAE70B-7901-45E2-8E2E-8CC7B4AA95EF}">
      <dgm:prSet phldrT="[Text]" custT="1"/>
      <dgm:spPr/>
      <dgm:t>
        <a:bodyPr/>
        <a:lstStyle/>
        <a:p>
          <a:r>
            <a:rPr lang="en-US" sz="3300" dirty="0">
              <a:latin typeface="Arimo" panose="020B0604020202020204" pitchFamily="34" charset="0"/>
              <a:ea typeface="Arimo" panose="020B0604020202020204" pitchFamily="34" charset="0"/>
              <a:cs typeface="Arimo" panose="020B0604020202020204" pitchFamily="34" charset="0"/>
            </a:rPr>
            <a:t>ER: $500</a:t>
          </a:r>
        </a:p>
      </dgm:t>
    </dgm:pt>
    <dgm:pt modelId="{16132654-E2EA-4C50-B6B4-489660C64A38}" type="parTrans" cxnId="{5BEC4CA7-5B8A-438B-B512-9D709418EF23}">
      <dgm:prSet/>
      <dgm:spPr/>
      <dgm:t>
        <a:bodyPr/>
        <a:lstStyle/>
        <a:p>
          <a:endParaRPr lang="en-US"/>
        </a:p>
      </dgm:t>
    </dgm:pt>
    <dgm:pt modelId="{9F9DDBE0-6E89-43BB-9DFF-457D90425701}" type="sibTrans" cxnId="{5BEC4CA7-5B8A-438B-B512-9D709418EF23}">
      <dgm:prSet/>
      <dgm:spPr/>
      <dgm:t>
        <a:bodyPr/>
        <a:lstStyle/>
        <a:p>
          <a:endParaRPr lang="en-US"/>
        </a:p>
      </dgm:t>
    </dgm:pt>
    <dgm:pt modelId="{C3D0F0EF-0F57-4A40-A4BF-B37CD35ACAD6}">
      <dgm:prSet phldrT="[Text]" custT="1"/>
      <dgm:spPr/>
      <dgm:t>
        <a:bodyPr/>
        <a:lstStyle/>
        <a:p>
          <a:r>
            <a:rPr lang="en-US" sz="3300" dirty="0">
              <a:latin typeface="Arimo" panose="020B0604020202020204" pitchFamily="34" charset="0"/>
              <a:ea typeface="Arimo" panose="020B0604020202020204" pitchFamily="34" charset="0"/>
              <a:cs typeface="Arimo" panose="020B0604020202020204" pitchFamily="34" charset="0"/>
            </a:rPr>
            <a:t>MRI: $900</a:t>
          </a:r>
        </a:p>
      </dgm:t>
    </dgm:pt>
    <dgm:pt modelId="{7667E6AE-2726-49D1-BF80-B95123145072}" type="parTrans" cxnId="{C6615FEA-6B2E-449E-8128-A7D92AA03DF5}">
      <dgm:prSet/>
      <dgm:spPr/>
      <dgm:t>
        <a:bodyPr/>
        <a:lstStyle/>
        <a:p>
          <a:endParaRPr lang="en-US"/>
        </a:p>
      </dgm:t>
    </dgm:pt>
    <dgm:pt modelId="{44D26D0F-F5A5-4DB8-81C9-A79C6CC18F35}" type="sibTrans" cxnId="{C6615FEA-6B2E-449E-8128-A7D92AA03DF5}">
      <dgm:prSet/>
      <dgm:spPr/>
      <dgm:t>
        <a:bodyPr/>
        <a:lstStyle/>
        <a:p>
          <a:endParaRPr lang="en-US"/>
        </a:p>
      </dgm:t>
    </dgm:pt>
    <dgm:pt modelId="{FAA415D8-4A66-4A4B-A53F-592024D68E8A}">
      <dgm:prSet phldrT="[Text]" custT="1"/>
      <dgm:spPr/>
      <dgm:t>
        <a:bodyPr/>
        <a:lstStyle/>
        <a:p>
          <a:r>
            <a:rPr lang="en-US" sz="3300" dirty="0">
              <a:latin typeface="Arimo" panose="020B0604020202020204" pitchFamily="34" charset="0"/>
              <a:ea typeface="Arimo" panose="020B0604020202020204" pitchFamily="34" charset="0"/>
              <a:cs typeface="Arimo" panose="020B0604020202020204" pitchFamily="34" charset="0"/>
            </a:rPr>
            <a:t>CT: $460</a:t>
          </a:r>
        </a:p>
      </dgm:t>
    </dgm:pt>
    <dgm:pt modelId="{AEFD5BA2-BDC4-401C-8472-46DA9B31862D}" type="parTrans" cxnId="{4A5B6908-CACC-4B07-B71F-E16CB443AEBF}">
      <dgm:prSet/>
      <dgm:spPr/>
      <dgm:t>
        <a:bodyPr/>
        <a:lstStyle/>
        <a:p>
          <a:endParaRPr lang="en-US"/>
        </a:p>
      </dgm:t>
    </dgm:pt>
    <dgm:pt modelId="{EA26E162-0715-4C4F-8F16-5756075F3A05}" type="sibTrans" cxnId="{4A5B6908-CACC-4B07-B71F-E16CB443AEBF}">
      <dgm:prSet/>
      <dgm:spPr/>
      <dgm:t>
        <a:bodyPr/>
        <a:lstStyle/>
        <a:p>
          <a:endParaRPr lang="en-US"/>
        </a:p>
      </dgm:t>
    </dgm:pt>
    <dgm:pt modelId="{3EE0D5E7-F1A7-4CDF-9BC0-55F0711D1513}">
      <dgm:prSet phldrT="[Text]" custT="1"/>
      <dgm:spPr/>
      <dgm:t>
        <a:bodyPr/>
        <a:lstStyle/>
        <a:p>
          <a:r>
            <a:rPr lang="en-US" sz="3300" dirty="0">
              <a:latin typeface="Arimo" panose="020B0604020202020204" pitchFamily="34" charset="0"/>
              <a:ea typeface="Arimo" panose="020B0604020202020204" pitchFamily="34" charset="0"/>
              <a:cs typeface="Arimo" panose="020B0604020202020204" pitchFamily="34" charset="0"/>
            </a:rPr>
            <a:t>PET: $2475 </a:t>
          </a:r>
        </a:p>
      </dgm:t>
    </dgm:pt>
    <dgm:pt modelId="{C0EED985-75F3-43FB-9836-3B55AC9C21C8}" type="parTrans" cxnId="{DB677646-8EBE-4E00-8035-331A840E9FCF}">
      <dgm:prSet/>
      <dgm:spPr/>
      <dgm:t>
        <a:bodyPr/>
        <a:lstStyle/>
        <a:p>
          <a:endParaRPr lang="en-US"/>
        </a:p>
      </dgm:t>
    </dgm:pt>
    <dgm:pt modelId="{D4DE63BB-2765-4064-AFA6-6A39863576E5}" type="sibTrans" cxnId="{DB677646-8EBE-4E00-8035-331A840E9FCF}">
      <dgm:prSet/>
      <dgm:spPr/>
      <dgm:t>
        <a:bodyPr/>
        <a:lstStyle/>
        <a:p>
          <a:endParaRPr lang="en-US"/>
        </a:p>
      </dgm:t>
    </dgm:pt>
    <dgm:pt modelId="{51AD61FC-77A9-4868-B7CC-F795E85C8DF0}">
      <dgm:prSet phldrT="[Text]" custT="1"/>
      <dgm:spPr/>
      <dgm:t>
        <a:bodyPr/>
        <a:lstStyle/>
        <a:p>
          <a:r>
            <a:rPr lang="en-US" sz="3300" dirty="0">
              <a:latin typeface="Arimo" panose="020B0604020202020204" pitchFamily="34" charset="0"/>
              <a:ea typeface="Arimo" panose="020B0604020202020204" pitchFamily="34" charset="0"/>
              <a:cs typeface="Arimo" panose="020B0604020202020204" pitchFamily="34" charset="0"/>
            </a:rPr>
            <a:t>PS: $1150</a:t>
          </a:r>
          <a:endParaRPr lang="en-US" sz="3800" dirty="0"/>
        </a:p>
      </dgm:t>
    </dgm:pt>
    <dgm:pt modelId="{2D20BA14-34A6-41C4-8337-9831A85524C7}" type="parTrans" cxnId="{72E8DF44-3475-4372-9511-BE424BDCCA60}">
      <dgm:prSet/>
      <dgm:spPr/>
      <dgm:t>
        <a:bodyPr/>
        <a:lstStyle/>
        <a:p>
          <a:endParaRPr lang="en-US"/>
        </a:p>
      </dgm:t>
    </dgm:pt>
    <dgm:pt modelId="{AA63CCE8-BFCF-41F5-8DFB-A826B451FD1C}" type="sibTrans" cxnId="{72E8DF44-3475-4372-9511-BE424BDCCA60}">
      <dgm:prSet/>
      <dgm:spPr/>
      <dgm:t>
        <a:bodyPr/>
        <a:lstStyle/>
        <a:p>
          <a:endParaRPr lang="en-US"/>
        </a:p>
      </dgm:t>
    </dgm:pt>
    <dgm:pt modelId="{B203E8B0-AF48-4BC5-9C72-839FF51319F7}">
      <dgm:prSet phldrT="[Text]" custT="1"/>
      <dgm:spPr/>
      <dgm:t>
        <a:bodyPr/>
        <a:lstStyle/>
        <a:p>
          <a:r>
            <a:rPr lang="en-US" sz="3300" dirty="0"/>
            <a:t>Indirect costs</a:t>
          </a:r>
        </a:p>
      </dgm:t>
    </dgm:pt>
    <dgm:pt modelId="{ABEA4C7B-2476-4D67-8D6B-0AC2B06A4064}" type="parTrans" cxnId="{66547DB5-51F3-4212-8A59-7DDACABF273A}">
      <dgm:prSet/>
      <dgm:spPr/>
      <dgm:t>
        <a:bodyPr/>
        <a:lstStyle/>
        <a:p>
          <a:endParaRPr lang="en-US"/>
        </a:p>
      </dgm:t>
    </dgm:pt>
    <dgm:pt modelId="{123F024C-7DFB-45BA-9626-9987116ECDA8}" type="sibTrans" cxnId="{66547DB5-51F3-4212-8A59-7DDACABF273A}">
      <dgm:prSet/>
      <dgm:spPr/>
      <dgm:t>
        <a:bodyPr/>
        <a:lstStyle/>
        <a:p>
          <a:endParaRPr lang="en-US"/>
        </a:p>
      </dgm:t>
    </dgm:pt>
    <dgm:pt modelId="{D3F5288F-6556-4609-A8C1-46367057AFA6}" type="pres">
      <dgm:prSet presAssocID="{996ED69C-2BC8-4734-8626-5C1D9AF73865}" presName="Name0" presStyleCnt="0">
        <dgm:presLayoutVars>
          <dgm:dir/>
          <dgm:resizeHandles val="exact"/>
        </dgm:presLayoutVars>
      </dgm:prSet>
      <dgm:spPr/>
    </dgm:pt>
    <dgm:pt modelId="{C7004157-EB06-4139-BA1A-8024BEE26947}" type="pres">
      <dgm:prSet presAssocID="{5ECAE70B-7901-45E2-8E2E-8CC7B4AA95EF}" presName="compNode" presStyleCnt="0"/>
      <dgm:spPr/>
    </dgm:pt>
    <dgm:pt modelId="{563CFD5C-87C7-4704-A5D7-90A75D2436D3}" type="pres">
      <dgm:prSet presAssocID="{5ECAE70B-7901-45E2-8E2E-8CC7B4AA95EF}" presName="pict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Lst>
          </a:blip>
          <a:srcRect/>
          <a:stretch>
            <a:fillRect l="-10000" r="-10000"/>
          </a:stretch>
        </a:blipFill>
      </dgm:spPr>
    </dgm:pt>
    <dgm:pt modelId="{17AED2C9-9B62-4476-953D-0AED24EB9255}" type="pres">
      <dgm:prSet presAssocID="{5ECAE70B-7901-45E2-8E2E-8CC7B4AA95EF}" presName="textRect" presStyleLbl="revTx" presStyleIdx="0" presStyleCnt="6">
        <dgm:presLayoutVars>
          <dgm:bulletEnabled val="1"/>
        </dgm:presLayoutVars>
      </dgm:prSet>
      <dgm:spPr/>
    </dgm:pt>
    <dgm:pt modelId="{D355C2D5-389B-4CDE-96F5-BBD6DA8E541B}" type="pres">
      <dgm:prSet presAssocID="{9F9DDBE0-6E89-43BB-9DFF-457D90425701}" presName="sibTrans" presStyleLbl="sibTrans2D1" presStyleIdx="0" presStyleCnt="0"/>
      <dgm:spPr/>
    </dgm:pt>
    <dgm:pt modelId="{C4DD7480-5D9F-4FAD-A101-768C0423333E}" type="pres">
      <dgm:prSet presAssocID="{C3D0F0EF-0F57-4A40-A4BF-B37CD35ACAD6}" presName="compNode" presStyleCnt="0"/>
      <dgm:spPr/>
    </dgm:pt>
    <dgm:pt modelId="{06B4C1F2-43DC-43A2-9F94-02E19ED5EEE3}" type="pres">
      <dgm:prSet presAssocID="{C3D0F0EF-0F57-4A40-A4BF-B37CD35ACAD6}" presName="pictRect" presStyleLbl="node1" presStyleIdx="1" presStyleCnt="6"/>
      <dgm:spPr>
        <a:blipFill>
          <a:blip xmlns:r="http://schemas.openxmlformats.org/officeDocument/2006/relationships" r:embed="rId2" cstate="print">
            <a:extLst>
              <a:ext uri="{28A0092B-C50C-407E-A947-70E740481C1C}">
                <a14:useLocalDpi xmlns:a14="http://schemas.microsoft.com/office/drawing/2010/main" val="0"/>
              </a:ext>
            </a:extLst>
          </a:blip>
          <a:srcRect/>
          <a:stretch>
            <a:fillRect t="-16000" b="-16000"/>
          </a:stretch>
        </a:blipFill>
      </dgm:spPr>
    </dgm:pt>
    <dgm:pt modelId="{A9E06202-AF20-4BCC-A984-BF80C48E4570}" type="pres">
      <dgm:prSet presAssocID="{C3D0F0EF-0F57-4A40-A4BF-B37CD35ACAD6}" presName="textRect" presStyleLbl="revTx" presStyleIdx="1" presStyleCnt="6">
        <dgm:presLayoutVars>
          <dgm:bulletEnabled val="1"/>
        </dgm:presLayoutVars>
      </dgm:prSet>
      <dgm:spPr/>
    </dgm:pt>
    <dgm:pt modelId="{053FF827-C6F7-49EF-A33D-6C7E85E2711D}" type="pres">
      <dgm:prSet presAssocID="{44D26D0F-F5A5-4DB8-81C9-A79C6CC18F35}" presName="sibTrans" presStyleLbl="sibTrans2D1" presStyleIdx="0" presStyleCnt="0"/>
      <dgm:spPr/>
    </dgm:pt>
    <dgm:pt modelId="{B0C10C8A-6B48-4F9D-8266-597A3C4B2315}" type="pres">
      <dgm:prSet presAssocID="{FAA415D8-4A66-4A4B-A53F-592024D68E8A}" presName="compNode" presStyleCnt="0"/>
      <dgm:spPr/>
    </dgm:pt>
    <dgm:pt modelId="{20023C34-13AE-4C71-AE6F-B9AA4FA1FEFA}" type="pres">
      <dgm:prSet presAssocID="{FAA415D8-4A66-4A4B-A53F-592024D68E8A}" presName="pictRect" presStyleLbl="node1" presStyleIdx="2" presStyleCnt="6"/>
      <dgm:spPr>
        <a:blipFill>
          <a:blip xmlns:r="http://schemas.openxmlformats.org/officeDocument/2006/relationships" r:embed="rId3" cstate="print">
            <a:extLst>
              <a:ext uri="{28A0092B-C50C-407E-A947-70E740481C1C}">
                <a14:useLocalDpi xmlns:a14="http://schemas.microsoft.com/office/drawing/2010/main" val="0"/>
              </a:ext>
            </a:extLst>
          </a:blip>
          <a:srcRect/>
          <a:stretch>
            <a:fillRect t="-4000" b="-4000"/>
          </a:stretch>
        </a:blipFill>
      </dgm:spPr>
    </dgm:pt>
    <dgm:pt modelId="{E679D4C2-47DD-4FBA-A746-3F82203724D7}" type="pres">
      <dgm:prSet presAssocID="{FAA415D8-4A66-4A4B-A53F-592024D68E8A}" presName="textRect" presStyleLbl="revTx" presStyleIdx="2" presStyleCnt="6">
        <dgm:presLayoutVars>
          <dgm:bulletEnabled val="1"/>
        </dgm:presLayoutVars>
      </dgm:prSet>
      <dgm:spPr/>
    </dgm:pt>
    <dgm:pt modelId="{A281E006-4DE9-4F4A-AB44-B39D7BCEAE4D}" type="pres">
      <dgm:prSet presAssocID="{EA26E162-0715-4C4F-8F16-5756075F3A05}" presName="sibTrans" presStyleLbl="sibTrans2D1" presStyleIdx="0" presStyleCnt="0"/>
      <dgm:spPr/>
    </dgm:pt>
    <dgm:pt modelId="{4362D2DA-69A7-4D26-972F-3932B3706D5B}" type="pres">
      <dgm:prSet presAssocID="{3EE0D5E7-F1A7-4CDF-9BC0-55F0711D1513}" presName="compNode" presStyleCnt="0"/>
      <dgm:spPr/>
    </dgm:pt>
    <dgm:pt modelId="{643FB9C2-B912-4A31-8398-7A649786D253}" type="pres">
      <dgm:prSet presAssocID="{3EE0D5E7-F1A7-4CDF-9BC0-55F0711D1513}" presName="pictRect" presStyleLbl="node1" presStyleIdx="3" presStyleCnt="6"/>
      <dgm:spPr>
        <a:blipFill>
          <a:blip xmlns:r="http://schemas.openxmlformats.org/officeDocument/2006/relationships" r:embed="rId3" cstate="print">
            <a:extLst>
              <a:ext uri="{28A0092B-C50C-407E-A947-70E740481C1C}">
                <a14:useLocalDpi xmlns:a14="http://schemas.microsoft.com/office/drawing/2010/main" val="0"/>
              </a:ext>
            </a:extLst>
          </a:blip>
          <a:srcRect/>
          <a:stretch>
            <a:fillRect t="-4000" b="-4000"/>
          </a:stretch>
        </a:blipFill>
      </dgm:spPr>
    </dgm:pt>
    <dgm:pt modelId="{C867BB1E-1584-42A5-855E-B2F5FE70D7B1}" type="pres">
      <dgm:prSet presAssocID="{3EE0D5E7-F1A7-4CDF-9BC0-55F0711D1513}" presName="textRect" presStyleLbl="revTx" presStyleIdx="3" presStyleCnt="6">
        <dgm:presLayoutVars>
          <dgm:bulletEnabled val="1"/>
        </dgm:presLayoutVars>
      </dgm:prSet>
      <dgm:spPr/>
    </dgm:pt>
    <dgm:pt modelId="{82026989-361B-400D-A78C-E01B6DC00435}" type="pres">
      <dgm:prSet presAssocID="{D4DE63BB-2765-4064-AFA6-6A39863576E5}" presName="sibTrans" presStyleLbl="sibTrans2D1" presStyleIdx="0" presStyleCnt="0"/>
      <dgm:spPr/>
    </dgm:pt>
    <dgm:pt modelId="{8E1D3CF4-CD50-4DF3-93E4-741030075347}" type="pres">
      <dgm:prSet presAssocID="{51AD61FC-77A9-4868-B7CC-F795E85C8DF0}" presName="compNode" presStyleCnt="0"/>
      <dgm:spPr/>
    </dgm:pt>
    <dgm:pt modelId="{FA26C434-926E-4F91-A7BC-D7B5D0EBBE80}" type="pres">
      <dgm:prSet presAssocID="{51AD61FC-77A9-4868-B7CC-F795E85C8DF0}" presName="pictRect" presStyleLbl="node1" presStyleIdx="4" presStyleCnt="6"/>
      <dgm:spPr>
        <a:blipFill>
          <a:blip xmlns:r="http://schemas.openxmlformats.org/officeDocument/2006/relationships" r:embed="rId4" cstate="print">
            <a:extLst>
              <a:ext uri="{28A0092B-C50C-407E-A947-70E740481C1C}">
                <a14:useLocalDpi xmlns:a14="http://schemas.microsoft.com/office/drawing/2010/main" val="0"/>
              </a:ext>
            </a:extLst>
          </a:blip>
          <a:srcRect/>
          <a:stretch>
            <a:fillRect t="-44000" b="-44000"/>
          </a:stretch>
        </a:blipFill>
      </dgm:spPr>
    </dgm:pt>
    <dgm:pt modelId="{1BB0D218-DA67-44BC-B4F4-1383DC9906B4}" type="pres">
      <dgm:prSet presAssocID="{51AD61FC-77A9-4868-B7CC-F795E85C8DF0}" presName="textRect" presStyleLbl="revTx" presStyleIdx="4" presStyleCnt="6">
        <dgm:presLayoutVars>
          <dgm:bulletEnabled val="1"/>
        </dgm:presLayoutVars>
      </dgm:prSet>
      <dgm:spPr/>
    </dgm:pt>
    <dgm:pt modelId="{EC340306-C07F-49AC-B451-3B81047695FD}" type="pres">
      <dgm:prSet presAssocID="{AA63CCE8-BFCF-41F5-8DFB-A826B451FD1C}" presName="sibTrans" presStyleLbl="sibTrans2D1" presStyleIdx="0" presStyleCnt="0"/>
      <dgm:spPr/>
    </dgm:pt>
    <dgm:pt modelId="{00DF768B-1731-4278-B7FD-1301B74A7FC8}" type="pres">
      <dgm:prSet presAssocID="{B203E8B0-AF48-4BC5-9C72-839FF51319F7}" presName="compNode" presStyleCnt="0"/>
      <dgm:spPr/>
    </dgm:pt>
    <dgm:pt modelId="{2E437BEC-B999-4054-B70F-B345DBB9F972}" type="pres">
      <dgm:prSet presAssocID="{B203E8B0-AF48-4BC5-9C72-839FF51319F7}" presName="pictRect" presStyleLbl="node1" presStyleIdx="5" presStyleCnt="6"/>
      <dgm:spPr>
        <a:blipFill>
          <a:blip xmlns:r="http://schemas.openxmlformats.org/officeDocument/2006/relationships" r:embed="rId5">
            <a:extLst>
              <a:ext uri="{28A0092B-C50C-407E-A947-70E740481C1C}">
                <a14:useLocalDpi xmlns:a14="http://schemas.microsoft.com/office/drawing/2010/main" val="0"/>
              </a:ext>
            </a:extLst>
          </a:blip>
          <a:srcRect/>
          <a:stretch>
            <a:fillRect t="-23000" b="-23000"/>
          </a:stretch>
        </a:blipFill>
      </dgm:spPr>
    </dgm:pt>
    <dgm:pt modelId="{86915723-9FDA-44D4-BBCD-22592361C44D}" type="pres">
      <dgm:prSet presAssocID="{B203E8B0-AF48-4BC5-9C72-839FF51319F7}" presName="textRect" presStyleLbl="revTx" presStyleIdx="5" presStyleCnt="6">
        <dgm:presLayoutVars>
          <dgm:bulletEnabled val="1"/>
        </dgm:presLayoutVars>
      </dgm:prSet>
      <dgm:spPr/>
    </dgm:pt>
  </dgm:ptLst>
  <dgm:cxnLst>
    <dgm:cxn modelId="{4A5B6908-CACC-4B07-B71F-E16CB443AEBF}" srcId="{996ED69C-2BC8-4734-8626-5C1D9AF73865}" destId="{FAA415D8-4A66-4A4B-A53F-592024D68E8A}" srcOrd="2" destOrd="0" parTransId="{AEFD5BA2-BDC4-401C-8472-46DA9B31862D}" sibTransId="{EA26E162-0715-4C4F-8F16-5756075F3A05}"/>
    <dgm:cxn modelId="{92FED1F4-B356-4081-942C-6754CA36D2CC}" type="presOf" srcId="{44D26D0F-F5A5-4DB8-81C9-A79C6CC18F35}" destId="{053FF827-C6F7-49EF-A33D-6C7E85E2711D}" srcOrd="0" destOrd="0" presId="urn:microsoft.com/office/officeart/2005/8/layout/pList1"/>
    <dgm:cxn modelId="{66547DB5-51F3-4212-8A59-7DDACABF273A}" srcId="{996ED69C-2BC8-4734-8626-5C1D9AF73865}" destId="{B203E8B0-AF48-4BC5-9C72-839FF51319F7}" srcOrd="5" destOrd="0" parTransId="{ABEA4C7B-2476-4D67-8D6B-0AC2B06A4064}" sibTransId="{123F024C-7DFB-45BA-9626-9987116ECDA8}"/>
    <dgm:cxn modelId="{996B81FA-1773-4A4B-BBBC-33D0725046B8}" type="presOf" srcId="{B203E8B0-AF48-4BC5-9C72-839FF51319F7}" destId="{86915723-9FDA-44D4-BBCD-22592361C44D}" srcOrd="0" destOrd="0" presId="urn:microsoft.com/office/officeart/2005/8/layout/pList1"/>
    <dgm:cxn modelId="{6F1ED066-EFC7-44ED-9162-D82E9858FBBC}" type="presOf" srcId="{C3D0F0EF-0F57-4A40-A4BF-B37CD35ACAD6}" destId="{A9E06202-AF20-4BCC-A984-BF80C48E4570}" srcOrd="0" destOrd="0" presId="urn:microsoft.com/office/officeart/2005/8/layout/pList1"/>
    <dgm:cxn modelId="{5745452A-2777-4278-B2C5-5677AE98CC1E}" type="presOf" srcId="{5ECAE70B-7901-45E2-8E2E-8CC7B4AA95EF}" destId="{17AED2C9-9B62-4476-953D-0AED24EB9255}" srcOrd="0" destOrd="0" presId="urn:microsoft.com/office/officeart/2005/8/layout/pList1"/>
    <dgm:cxn modelId="{765FFC1B-9E26-40E1-9ECF-EB684E77712F}" type="presOf" srcId="{996ED69C-2BC8-4734-8626-5C1D9AF73865}" destId="{D3F5288F-6556-4609-A8C1-46367057AFA6}" srcOrd="0" destOrd="0" presId="urn:microsoft.com/office/officeart/2005/8/layout/pList1"/>
    <dgm:cxn modelId="{C7FEA2D9-2AF2-41C5-A3BE-B867702ACE14}" type="presOf" srcId="{51AD61FC-77A9-4868-B7CC-F795E85C8DF0}" destId="{1BB0D218-DA67-44BC-B4F4-1383DC9906B4}" srcOrd="0" destOrd="0" presId="urn:microsoft.com/office/officeart/2005/8/layout/pList1"/>
    <dgm:cxn modelId="{CE079DD6-2224-4E15-B65C-52DC89358866}" type="presOf" srcId="{FAA415D8-4A66-4A4B-A53F-592024D68E8A}" destId="{E679D4C2-47DD-4FBA-A746-3F82203724D7}" srcOrd="0" destOrd="0" presId="urn:microsoft.com/office/officeart/2005/8/layout/pList1"/>
    <dgm:cxn modelId="{C6615FEA-6B2E-449E-8128-A7D92AA03DF5}" srcId="{996ED69C-2BC8-4734-8626-5C1D9AF73865}" destId="{C3D0F0EF-0F57-4A40-A4BF-B37CD35ACAD6}" srcOrd="1" destOrd="0" parTransId="{7667E6AE-2726-49D1-BF80-B95123145072}" sibTransId="{44D26D0F-F5A5-4DB8-81C9-A79C6CC18F35}"/>
    <dgm:cxn modelId="{5BEC4CA7-5B8A-438B-B512-9D709418EF23}" srcId="{996ED69C-2BC8-4734-8626-5C1D9AF73865}" destId="{5ECAE70B-7901-45E2-8E2E-8CC7B4AA95EF}" srcOrd="0" destOrd="0" parTransId="{16132654-E2EA-4C50-B6B4-489660C64A38}" sibTransId="{9F9DDBE0-6E89-43BB-9DFF-457D90425701}"/>
    <dgm:cxn modelId="{DB677646-8EBE-4E00-8035-331A840E9FCF}" srcId="{996ED69C-2BC8-4734-8626-5C1D9AF73865}" destId="{3EE0D5E7-F1A7-4CDF-9BC0-55F0711D1513}" srcOrd="3" destOrd="0" parTransId="{C0EED985-75F3-43FB-9836-3B55AC9C21C8}" sibTransId="{D4DE63BB-2765-4064-AFA6-6A39863576E5}"/>
    <dgm:cxn modelId="{EBF5962D-9776-4ECF-BEE3-9099CF469D91}" type="presOf" srcId="{9F9DDBE0-6E89-43BB-9DFF-457D90425701}" destId="{D355C2D5-389B-4CDE-96F5-BBD6DA8E541B}" srcOrd="0" destOrd="0" presId="urn:microsoft.com/office/officeart/2005/8/layout/pList1"/>
    <dgm:cxn modelId="{621D4E5B-2EC8-4880-832B-FC7335E0CF07}" type="presOf" srcId="{D4DE63BB-2765-4064-AFA6-6A39863576E5}" destId="{82026989-361B-400D-A78C-E01B6DC00435}" srcOrd="0" destOrd="0" presId="urn:microsoft.com/office/officeart/2005/8/layout/pList1"/>
    <dgm:cxn modelId="{8D97E339-93E5-4829-98F2-60C4C93B5524}" type="presOf" srcId="{3EE0D5E7-F1A7-4CDF-9BC0-55F0711D1513}" destId="{C867BB1E-1584-42A5-855E-B2F5FE70D7B1}" srcOrd="0" destOrd="0" presId="urn:microsoft.com/office/officeart/2005/8/layout/pList1"/>
    <dgm:cxn modelId="{72E8DF44-3475-4372-9511-BE424BDCCA60}" srcId="{996ED69C-2BC8-4734-8626-5C1D9AF73865}" destId="{51AD61FC-77A9-4868-B7CC-F795E85C8DF0}" srcOrd="4" destOrd="0" parTransId="{2D20BA14-34A6-41C4-8337-9831A85524C7}" sibTransId="{AA63CCE8-BFCF-41F5-8DFB-A826B451FD1C}"/>
    <dgm:cxn modelId="{43B1ED9C-7850-4537-8F2B-28F1E4DD48AF}" type="presOf" srcId="{AA63CCE8-BFCF-41F5-8DFB-A826B451FD1C}" destId="{EC340306-C07F-49AC-B451-3B81047695FD}" srcOrd="0" destOrd="0" presId="urn:microsoft.com/office/officeart/2005/8/layout/pList1"/>
    <dgm:cxn modelId="{E819CF49-761B-494C-A0E7-710F1733F60D}" type="presOf" srcId="{EA26E162-0715-4C4F-8F16-5756075F3A05}" destId="{A281E006-4DE9-4F4A-AB44-B39D7BCEAE4D}" srcOrd="0" destOrd="0" presId="urn:microsoft.com/office/officeart/2005/8/layout/pList1"/>
    <dgm:cxn modelId="{8F5E34E3-18A7-4F01-B3F5-E34819D7F021}" type="presParOf" srcId="{D3F5288F-6556-4609-A8C1-46367057AFA6}" destId="{C7004157-EB06-4139-BA1A-8024BEE26947}" srcOrd="0" destOrd="0" presId="urn:microsoft.com/office/officeart/2005/8/layout/pList1"/>
    <dgm:cxn modelId="{4992CA16-39F5-4A29-B148-DFBD4C3D57A9}" type="presParOf" srcId="{C7004157-EB06-4139-BA1A-8024BEE26947}" destId="{563CFD5C-87C7-4704-A5D7-90A75D2436D3}" srcOrd="0" destOrd="0" presId="urn:microsoft.com/office/officeart/2005/8/layout/pList1"/>
    <dgm:cxn modelId="{11364C0F-2337-49AB-85A3-52BC25564676}" type="presParOf" srcId="{C7004157-EB06-4139-BA1A-8024BEE26947}" destId="{17AED2C9-9B62-4476-953D-0AED24EB9255}" srcOrd="1" destOrd="0" presId="urn:microsoft.com/office/officeart/2005/8/layout/pList1"/>
    <dgm:cxn modelId="{228624CD-3A22-4820-84F8-F67F384ACB54}" type="presParOf" srcId="{D3F5288F-6556-4609-A8C1-46367057AFA6}" destId="{D355C2D5-389B-4CDE-96F5-BBD6DA8E541B}" srcOrd="1" destOrd="0" presId="urn:microsoft.com/office/officeart/2005/8/layout/pList1"/>
    <dgm:cxn modelId="{88928EFE-D43D-41AD-A3EE-291FC685B4DC}" type="presParOf" srcId="{D3F5288F-6556-4609-A8C1-46367057AFA6}" destId="{C4DD7480-5D9F-4FAD-A101-768C0423333E}" srcOrd="2" destOrd="0" presId="urn:microsoft.com/office/officeart/2005/8/layout/pList1"/>
    <dgm:cxn modelId="{0BF1AB84-F18A-4724-94F2-A6BC3A8F31DE}" type="presParOf" srcId="{C4DD7480-5D9F-4FAD-A101-768C0423333E}" destId="{06B4C1F2-43DC-43A2-9F94-02E19ED5EEE3}" srcOrd="0" destOrd="0" presId="urn:microsoft.com/office/officeart/2005/8/layout/pList1"/>
    <dgm:cxn modelId="{5DCD1869-5681-40BF-B644-B37E386D577F}" type="presParOf" srcId="{C4DD7480-5D9F-4FAD-A101-768C0423333E}" destId="{A9E06202-AF20-4BCC-A984-BF80C48E4570}" srcOrd="1" destOrd="0" presId="urn:microsoft.com/office/officeart/2005/8/layout/pList1"/>
    <dgm:cxn modelId="{E7265078-8546-452E-9D4E-4941327396A1}" type="presParOf" srcId="{D3F5288F-6556-4609-A8C1-46367057AFA6}" destId="{053FF827-C6F7-49EF-A33D-6C7E85E2711D}" srcOrd="3" destOrd="0" presId="urn:microsoft.com/office/officeart/2005/8/layout/pList1"/>
    <dgm:cxn modelId="{74C1E033-5B19-43E2-A0F0-EB2FD02EFF89}" type="presParOf" srcId="{D3F5288F-6556-4609-A8C1-46367057AFA6}" destId="{B0C10C8A-6B48-4F9D-8266-597A3C4B2315}" srcOrd="4" destOrd="0" presId="urn:microsoft.com/office/officeart/2005/8/layout/pList1"/>
    <dgm:cxn modelId="{3386B190-9917-49D0-A3D4-E8BE09AA56C9}" type="presParOf" srcId="{B0C10C8A-6B48-4F9D-8266-597A3C4B2315}" destId="{20023C34-13AE-4C71-AE6F-B9AA4FA1FEFA}" srcOrd="0" destOrd="0" presId="urn:microsoft.com/office/officeart/2005/8/layout/pList1"/>
    <dgm:cxn modelId="{099D28F5-6B61-4B49-8AD4-1315C5C46B0E}" type="presParOf" srcId="{B0C10C8A-6B48-4F9D-8266-597A3C4B2315}" destId="{E679D4C2-47DD-4FBA-A746-3F82203724D7}" srcOrd="1" destOrd="0" presId="urn:microsoft.com/office/officeart/2005/8/layout/pList1"/>
    <dgm:cxn modelId="{66E96C0C-03B7-4BAC-89B4-55E723A6E166}" type="presParOf" srcId="{D3F5288F-6556-4609-A8C1-46367057AFA6}" destId="{A281E006-4DE9-4F4A-AB44-B39D7BCEAE4D}" srcOrd="5" destOrd="0" presId="urn:microsoft.com/office/officeart/2005/8/layout/pList1"/>
    <dgm:cxn modelId="{1039FC3E-162B-47BD-A5A2-731C44D6D684}" type="presParOf" srcId="{D3F5288F-6556-4609-A8C1-46367057AFA6}" destId="{4362D2DA-69A7-4D26-972F-3932B3706D5B}" srcOrd="6" destOrd="0" presId="urn:microsoft.com/office/officeart/2005/8/layout/pList1"/>
    <dgm:cxn modelId="{9589D855-CB31-447F-82A6-07B4C77F4BD4}" type="presParOf" srcId="{4362D2DA-69A7-4D26-972F-3932B3706D5B}" destId="{643FB9C2-B912-4A31-8398-7A649786D253}" srcOrd="0" destOrd="0" presId="urn:microsoft.com/office/officeart/2005/8/layout/pList1"/>
    <dgm:cxn modelId="{88A55E5F-9688-4A94-B77E-9BF4BADD0CEB}" type="presParOf" srcId="{4362D2DA-69A7-4D26-972F-3932B3706D5B}" destId="{C867BB1E-1584-42A5-855E-B2F5FE70D7B1}" srcOrd="1" destOrd="0" presId="urn:microsoft.com/office/officeart/2005/8/layout/pList1"/>
    <dgm:cxn modelId="{60225D61-EA2D-433D-A9C7-332FEDC6602B}" type="presParOf" srcId="{D3F5288F-6556-4609-A8C1-46367057AFA6}" destId="{82026989-361B-400D-A78C-E01B6DC00435}" srcOrd="7" destOrd="0" presId="urn:microsoft.com/office/officeart/2005/8/layout/pList1"/>
    <dgm:cxn modelId="{CB57FC16-7C76-4EF2-A9A3-EE09BDBBB0A1}" type="presParOf" srcId="{D3F5288F-6556-4609-A8C1-46367057AFA6}" destId="{8E1D3CF4-CD50-4DF3-93E4-741030075347}" srcOrd="8" destOrd="0" presId="urn:microsoft.com/office/officeart/2005/8/layout/pList1"/>
    <dgm:cxn modelId="{308FDE5C-8B21-4A06-BFF3-96D7A4BF8415}" type="presParOf" srcId="{8E1D3CF4-CD50-4DF3-93E4-741030075347}" destId="{FA26C434-926E-4F91-A7BC-D7B5D0EBBE80}" srcOrd="0" destOrd="0" presId="urn:microsoft.com/office/officeart/2005/8/layout/pList1"/>
    <dgm:cxn modelId="{A21AAA32-A9C2-45E6-86A2-50272EB4B73D}" type="presParOf" srcId="{8E1D3CF4-CD50-4DF3-93E4-741030075347}" destId="{1BB0D218-DA67-44BC-B4F4-1383DC9906B4}" srcOrd="1" destOrd="0" presId="urn:microsoft.com/office/officeart/2005/8/layout/pList1"/>
    <dgm:cxn modelId="{CAB94AFD-DB0E-47F6-933F-1A74CA931A54}" type="presParOf" srcId="{D3F5288F-6556-4609-A8C1-46367057AFA6}" destId="{EC340306-C07F-49AC-B451-3B81047695FD}" srcOrd="9" destOrd="0" presId="urn:microsoft.com/office/officeart/2005/8/layout/pList1"/>
    <dgm:cxn modelId="{CE727CE4-9430-44AB-A261-A8C30C18BD66}" type="presParOf" srcId="{D3F5288F-6556-4609-A8C1-46367057AFA6}" destId="{00DF768B-1731-4278-B7FD-1301B74A7FC8}" srcOrd="10" destOrd="0" presId="urn:microsoft.com/office/officeart/2005/8/layout/pList1"/>
    <dgm:cxn modelId="{EAB4A160-32D0-4E72-825A-A1B4E754CD23}" type="presParOf" srcId="{00DF768B-1731-4278-B7FD-1301B74A7FC8}" destId="{2E437BEC-B999-4054-B70F-B345DBB9F972}" srcOrd="0" destOrd="0" presId="urn:microsoft.com/office/officeart/2005/8/layout/pList1"/>
    <dgm:cxn modelId="{D417C623-AD71-4AC1-8DD5-6EB898E37E60}" type="presParOf" srcId="{00DF768B-1731-4278-B7FD-1301B74A7FC8}" destId="{86915723-9FDA-44D4-BBCD-22592361C44D}" srcOrd="1" destOrd="0" presId="urn:microsoft.com/office/officeart/2005/8/layout/p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0EDB784-71CA-46DB-8D22-50AAFD1B83AE}" type="doc">
      <dgm:prSet loTypeId="urn:microsoft.com/office/officeart/2005/8/layout/pList2" loCatId="list" qsTypeId="urn:microsoft.com/office/officeart/2005/8/quickstyle/simple1" qsCatId="simple" csTypeId="urn:microsoft.com/office/officeart/2005/8/colors/accent1_2" csCatId="accent1" phldr="1"/>
      <dgm:spPr/>
    </dgm:pt>
    <dgm:pt modelId="{B8D5AD5C-F5AE-416D-BF8B-7AC15BDC8E7D}">
      <dgm:prSet phldrT="[Text]"/>
      <dgm:spPr/>
      <dgm:t>
        <a:bodyPr/>
        <a:lstStyle/>
        <a:p>
          <a:r>
            <a:rPr lang="en-US" dirty="0">
              <a:latin typeface="Arimo" panose="020B0604020202020204" pitchFamily="34" charset="0"/>
              <a:ea typeface="Arimo" panose="020B0604020202020204" pitchFamily="34" charset="0"/>
              <a:cs typeface="Arimo" panose="020B0604020202020204" pitchFamily="34" charset="0"/>
            </a:rPr>
            <a:t>Memory</a:t>
          </a:r>
          <a:br>
            <a:rPr lang="en-US" dirty="0">
              <a:latin typeface="Arimo" panose="020B0604020202020204" pitchFamily="34" charset="0"/>
              <a:ea typeface="Arimo" panose="020B0604020202020204" pitchFamily="34" charset="0"/>
              <a:cs typeface="Arimo" panose="020B0604020202020204" pitchFamily="34" charset="0"/>
            </a:rPr>
          </a:br>
          <a:r>
            <a:rPr lang="en-US" dirty="0">
              <a:latin typeface="Arimo" panose="020B0604020202020204" pitchFamily="34" charset="0"/>
              <a:ea typeface="Arimo" panose="020B0604020202020204" pitchFamily="34" charset="0"/>
              <a:cs typeface="Arimo" panose="020B0604020202020204" pitchFamily="34" charset="0"/>
            </a:rPr>
            <a:t>Attention</a:t>
          </a:r>
          <a:br>
            <a:rPr lang="en-US" dirty="0">
              <a:latin typeface="Arimo" panose="020B0604020202020204" pitchFamily="34" charset="0"/>
              <a:ea typeface="Arimo" panose="020B0604020202020204" pitchFamily="34" charset="0"/>
              <a:cs typeface="Arimo" panose="020B0604020202020204" pitchFamily="34" charset="0"/>
            </a:rPr>
          </a:br>
          <a:r>
            <a:rPr lang="en-US" dirty="0">
              <a:latin typeface="Arimo" panose="020B0604020202020204" pitchFamily="34" charset="0"/>
              <a:ea typeface="Arimo" panose="020B0604020202020204" pitchFamily="34" charset="0"/>
              <a:cs typeface="Arimo" panose="020B0604020202020204" pitchFamily="34" charset="0"/>
            </a:rPr>
            <a:t>Executive Function</a:t>
          </a:r>
          <a:br>
            <a:rPr lang="en-US" dirty="0">
              <a:latin typeface="Arimo" panose="020B0604020202020204" pitchFamily="34" charset="0"/>
              <a:ea typeface="Arimo" panose="020B0604020202020204" pitchFamily="34" charset="0"/>
              <a:cs typeface="Arimo" panose="020B0604020202020204" pitchFamily="34" charset="0"/>
            </a:rPr>
          </a:br>
          <a:r>
            <a:rPr lang="en-US" dirty="0">
              <a:latin typeface="Arimo" panose="020B0604020202020204" pitchFamily="34" charset="0"/>
              <a:ea typeface="Arimo" panose="020B0604020202020204" pitchFamily="34" charset="0"/>
              <a:cs typeface="Arimo" panose="020B0604020202020204" pitchFamily="34" charset="0"/>
            </a:rPr>
            <a:t>Reaction Time</a:t>
          </a:r>
          <a:br>
            <a:rPr lang="en-US" dirty="0">
              <a:latin typeface="Arimo" panose="020B0604020202020204" pitchFamily="34" charset="0"/>
              <a:ea typeface="Arimo" panose="020B0604020202020204" pitchFamily="34" charset="0"/>
              <a:cs typeface="Arimo" panose="020B0604020202020204" pitchFamily="34" charset="0"/>
            </a:rPr>
          </a:br>
          <a:r>
            <a:rPr lang="en-US" dirty="0">
              <a:latin typeface="Arimo" panose="020B0604020202020204" pitchFamily="34" charset="0"/>
              <a:ea typeface="Arimo" panose="020B0604020202020204" pitchFamily="34" charset="0"/>
              <a:cs typeface="Arimo" panose="020B0604020202020204" pitchFamily="34" charset="0"/>
            </a:rPr>
            <a:t>Verbal Processing</a:t>
          </a:r>
          <a:br>
            <a:rPr lang="en-US" dirty="0">
              <a:latin typeface="Arimo" panose="020B0604020202020204" pitchFamily="34" charset="0"/>
              <a:ea typeface="Arimo" panose="020B0604020202020204" pitchFamily="34" charset="0"/>
              <a:cs typeface="Arimo" panose="020B0604020202020204" pitchFamily="34" charset="0"/>
            </a:rPr>
          </a:br>
          <a:r>
            <a:rPr lang="en-US" dirty="0">
              <a:latin typeface="Arimo" panose="020B0604020202020204" pitchFamily="34" charset="0"/>
              <a:ea typeface="Arimo" panose="020B0604020202020204" pitchFamily="34" charset="0"/>
              <a:cs typeface="Arimo" panose="020B0604020202020204" pitchFamily="34" charset="0"/>
            </a:rPr>
            <a:t>Visual Processing</a:t>
          </a:r>
          <a:br>
            <a:rPr lang="en-US" dirty="0">
              <a:latin typeface="Arimo" panose="020B0604020202020204" pitchFamily="34" charset="0"/>
              <a:ea typeface="Arimo" panose="020B0604020202020204" pitchFamily="34" charset="0"/>
              <a:cs typeface="Arimo" panose="020B0604020202020204" pitchFamily="34" charset="0"/>
            </a:rPr>
          </a:br>
          <a:r>
            <a:rPr lang="en-US" dirty="0">
              <a:latin typeface="Arimo" panose="020B0604020202020204" pitchFamily="34" charset="0"/>
              <a:ea typeface="Arimo" panose="020B0604020202020204" pitchFamily="34" charset="0"/>
              <a:cs typeface="Arimo" panose="020B0604020202020204" pitchFamily="34" charset="0"/>
            </a:rPr>
            <a:t>Affective and behavioral</a:t>
          </a:r>
          <a:br>
            <a:rPr lang="en-US" dirty="0">
              <a:latin typeface="Arimo" panose="020B0604020202020204" pitchFamily="34" charset="0"/>
              <a:ea typeface="Arimo" panose="020B0604020202020204" pitchFamily="34" charset="0"/>
              <a:cs typeface="Arimo" panose="020B0604020202020204" pitchFamily="34" charset="0"/>
            </a:rPr>
          </a:br>
          <a:endParaRPr lang="en-US" dirty="0">
            <a:latin typeface="Arimo" panose="020B0604020202020204" pitchFamily="34" charset="0"/>
            <a:ea typeface="Arimo" panose="020B0604020202020204" pitchFamily="34" charset="0"/>
            <a:cs typeface="Arimo" panose="020B0604020202020204" pitchFamily="34" charset="0"/>
          </a:endParaRPr>
        </a:p>
      </dgm:t>
    </dgm:pt>
    <dgm:pt modelId="{E2F8207A-6843-4908-9099-BD972C83272E}" type="parTrans" cxnId="{7DBF95AF-2177-43DB-B0E4-645A244980BA}">
      <dgm:prSet/>
      <dgm:spPr/>
      <dgm:t>
        <a:bodyPr/>
        <a:lstStyle/>
        <a:p>
          <a:endParaRPr lang="en-US"/>
        </a:p>
      </dgm:t>
    </dgm:pt>
    <dgm:pt modelId="{F4F7CFAC-DFC1-4037-A32C-A381BD74CC8F}" type="sibTrans" cxnId="{7DBF95AF-2177-43DB-B0E4-645A244980BA}">
      <dgm:prSet/>
      <dgm:spPr/>
      <dgm:t>
        <a:bodyPr/>
        <a:lstStyle/>
        <a:p>
          <a:endParaRPr lang="en-US"/>
        </a:p>
      </dgm:t>
    </dgm:pt>
    <dgm:pt modelId="{F5A76BF7-50F1-4539-A7F4-48EF382F0674}">
      <dgm:prSet phldrT="[Text]"/>
      <dgm:spPr/>
      <dgm:t>
        <a:bodyPr/>
        <a:lstStyle/>
        <a:p>
          <a:r>
            <a:rPr lang="en-US" dirty="0">
              <a:latin typeface="Arimo" panose="020B0604020202020204" pitchFamily="34" charset="0"/>
              <a:ea typeface="Arimo" panose="020B0604020202020204" pitchFamily="34" charset="0"/>
              <a:cs typeface="Arimo" panose="020B0604020202020204" pitchFamily="34" charset="0"/>
            </a:rPr>
            <a:t>Insomnia or hypersomnia</a:t>
          </a:r>
        </a:p>
        <a:p>
          <a:r>
            <a:rPr lang="en-US" dirty="0">
              <a:latin typeface="Arimo" panose="020B0604020202020204" pitchFamily="34" charset="0"/>
              <a:ea typeface="Arimo" panose="020B0604020202020204" pitchFamily="34" charset="0"/>
              <a:cs typeface="Arimo" panose="020B0604020202020204" pitchFamily="34" charset="0"/>
            </a:rPr>
            <a:t>Trouble staying asleep</a:t>
          </a:r>
        </a:p>
        <a:p>
          <a:r>
            <a:rPr lang="en-US" dirty="0">
              <a:latin typeface="Arimo" panose="020B0604020202020204" pitchFamily="34" charset="0"/>
              <a:ea typeface="Arimo" panose="020B0604020202020204" pitchFamily="34" charset="0"/>
              <a:cs typeface="Arimo" panose="020B0604020202020204" pitchFamily="34" charset="0"/>
            </a:rPr>
            <a:t>Poor sleep quality</a:t>
          </a:r>
        </a:p>
      </dgm:t>
    </dgm:pt>
    <dgm:pt modelId="{7EC761DC-8E6A-40D9-A035-267F6555C2AA}" type="parTrans" cxnId="{1215032A-66E5-402F-B709-5C92DD246C79}">
      <dgm:prSet/>
      <dgm:spPr/>
      <dgm:t>
        <a:bodyPr/>
        <a:lstStyle/>
        <a:p>
          <a:endParaRPr lang="en-US"/>
        </a:p>
      </dgm:t>
    </dgm:pt>
    <dgm:pt modelId="{B5C4DE3D-394E-413D-8764-C38EFF1AA480}" type="sibTrans" cxnId="{1215032A-66E5-402F-B709-5C92DD246C79}">
      <dgm:prSet/>
      <dgm:spPr/>
      <dgm:t>
        <a:bodyPr/>
        <a:lstStyle/>
        <a:p>
          <a:endParaRPr lang="en-US"/>
        </a:p>
      </dgm:t>
    </dgm:pt>
    <dgm:pt modelId="{9D070D20-A7E1-42B5-A06E-FFF4B569AF69}">
      <dgm:prSet phldrT="[Text]"/>
      <dgm:spPr/>
      <dgm:t>
        <a:bodyPr/>
        <a:lstStyle/>
        <a:p>
          <a:r>
            <a:rPr lang="en-US" dirty="0">
              <a:latin typeface="Arimo" panose="020B0604020202020204" pitchFamily="34" charset="0"/>
              <a:ea typeface="Arimo" panose="020B0604020202020204" pitchFamily="34" charset="0"/>
              <a:cs typeface="Arimo" panose="020B0604020202020204" pitchFamily="34" charset="0"/>
            </a:rPr>
            <a:t>Posture</a:t>
          </a:r>
          <a:br>
            <a:rPr lang="en-US" dirty="0">
              <a:latin typeface="Arimo" panose="020B0604020202020204" pitchFamily="34" charset="0"/>
              <a:ea typeface="Arimo" panose="020B0604020202020204" pitchFamily="34" charset="0"/>
              <a:cs typeface="Arimo" panose="020B0604020202020204" pitchFamily="34" charset="0"/>
            </a:rPr>
          </a:br>
          <a:r>
            <a:rPr lang="en-US" dirty="0">
              <a:latin typeface="Arimo" panose="020B0604020202020204" pitchFamily="34" charset="0"/>
              <a:ea typeface="Arimo" panose="020B0604020202020204" pitchFamily="34" charset="0"/>
              <a:cs typeface="Arimo" panose="020B0604020202020204" pitchFamily="34" charset="0"/>
            </a:rPr>
            <a:t>Gait</a:t>
          </a:r>
          <a:br>
            <a:rPr lang="en-US" dirty="0">
              <a:latin typeface="Arimo" panose="020B0604020202020204" pitchFamily="34" charset="0"/>
              <a:ea typeface="Arimo" panose="020B0604020202020204" pitchFamily="34" charset="0"/>
              <a:cs typeface="Arimo" panose="020B0604020202020204" pitchFamily="34" charset="0"/>
            </a:rPr>
          </a:br>
          <a:r>
            <a:rPr lang="en-US" dirty="0">
              <a:latin typeface="Arimo" panose="020B0604020202020204" pitchFamily="34" charset="0"/>
              <a:ea typeface="Arimo" panose="020B0604020202020204" pitchFamily="34" charset="0"/>
              <a:cs typeface="Arimo" panose="020B0604020202020204" pitchFamily="34" charset="0"/>
            </a:rPr>
            <a:t>Dexterity</a:t>
          </a:r>
          <a:br>
            <a:rPr lang="en-US" dirty="0">
              <a:latin typeface="Arimo" panose="020B0604020202020204" pitchFamily="34" charset="0"/>
              <a:ea typeface="Arimo" panose="020B0604020202020204" pitchFamily="34" charset="0"/>
              <a:cs typeface="Arimo" panose="020B0604020202020204" pitchFamily="34" charset="0"/>
            </a:rPr>
          </a:br>
          <a:r>
            <a:rPr lang="en-US" dirty="0">
              <a:latin typeface="Arimo" panose="020B0604020202020204" pitchFamily="34" charset="0"/>
              <a:ea typeface="Arimo" panose="020B0604020202020204" pitchFamily="34" charset="0"/>
              <a:cs typeface="Arimo" panose="020B0604020202020204" pitchFamily="34" charset="0"/>
            </a:rPr>
            <a:t>Motor Control</a:t>
          </a:r>
        </a:p>
      </dgm:t>
    </dgm:pt>
    <dgm:pt modelId="{6F7C4B72-6D50-482E-AB54-9BA4BD5AD13C}" type="parTrans" cxnId="{A918A8BE-E046-475B-AD3A-3547D94D18A5}">
      <dgm:prSet/>
      <dgm:spPr/>
      <dgm:t>
        <a:bodyPr/>
        <a:lstStyle/>
        <a:p>
          <a:endParaRPr lang="en-US"/>
        </a:p>
      </dgm:t>
    </dgm:pt>
    <dgm:pt modelId="{E9C1CC3D-B549-4F8D-A0A0-6DC941449575}" type="sibTrans" cxnId="{A918A8BE-E046-475B-AD3A-3547D94D18A5}">
      <dgm:prSet/>
      <dgm:spPr/>
      <dgm:t>
        <a:bodyPr/>
        <a:lstStyle/>
        <a:p>
          <a:endParaRPr lang="en-US"/>
        </a:p>
      </dgm:t>
    </dgm:pt>
    <dgm:pt modelId="{83BE2766-F131-4D92-B1F8-C5042442487B}" type="pres">
      <dgm:prSet presAssocID="{40EDB784-71CA-46DB-8D22-50AAFD1B83AE}" presName="Name0" presStyleCnt="0">
        <dgm:presLayoutVars>
          <dgm:dir/>
          <dgm:resizeHandles val="exact"/>
        </dgm:presLayoutVars>
      </dgm:prSet>
      <dgm:spPr/>
    </dgm:pt>
    <dgm:pt modelId="{1D71D63C-8704-4676-88D3-151B597E3539}" type="pres">
      <dgm:prSet presAssocID="{40EDB784-71CA-46DB-8D22-50AAFD1B83AE}" presName="bkgdShp" presStyleLbl="alignAccFollowNode1" presStyleIdx="0" presStyleCnt="1" custScaleY="100823"/>
      <dgm:spPr>
        <a:solidFill>
          <a:schemeClr val="accent1">
            <a:tint val="40000"/>
            <a:hueOff val="0"/>
            <a:satOff val="0"/>
            <a:lumOff val="0"/>
          </a:schemeClr>
        </a:solidFill>
        <a:ln w="12700">
          <a:solidFill>
            <a:schemeClr val="accent1">
              <a:tint val="40000"/>
              <a:hueOff val="0"/>
              <a:satOff val="0"/>
              <a:lumOff val="0"/>
            </a:schemeClr>
          </a:solidFill>
        </a:ln>
      </dgm:spPr>
    </dgm:pt>
    <dgm:pt modelId="{A688417B-1A61-4305-8CEF-4BBDE837860F}" type="pres">
      <dgm:prSet presAssocID="{40EDB784-71CA-46DB-8D22-50AAFD1B83AE}" presName="linComp" presStyleCnt="0"/>
      <dgm:spPr/>
    </dgm:pt>
    <dgm:pt modelId="{A03DA7F6-7D93-4299-85E1-B92A8473D3E5}" type="pres">
      <dgm:prSet presAssocID="{B8D5AD5C-F5AE-416D-BF8B-7AC15BDC8E7D}" presName="compNode" presStyleCnt="0"/>
      <dgm:spPr/>
    </dgm:pt>
    <dgm:pt modelId="{12AC9EBB-6F67-4343-B17C-B0E09CC65C75}" type="pres">
      <dgm:prSet presAssocID="{B8D5AD5C-F5AE-416D-BF8B-7AC15BDC8E7D}" presName="node" presStyleLbl="node1" presStyleIdx="0" presStyleCnt="3">
        <dgm:presLayoutVars>
          <dgm:bulletEnabled val="1"/>
        </dgm:presLayoutVars>
      </dgm:prSet>
      <dgm:spPr/>
    </dgm:pt>
    <dgm:pt modelId="{BED0634E-076A-4E1F-9913-46A91EA733EF}" type="pres">
      <dgm:prSet presAssocID="{B8D5AD5C-F5AE-416D-BF8B-7AC15BDC8E7D}" presName="invisiNode" presStyleLbl="node1" presStyleIdx="0" presStyleCnt="3"/>
      <dgm:spPr/>
    </dgm:pt>
    <dgm:pt modelId="{82359C45-811D-4BD2-A552-377BC144B36E}" type="pres">
      <dgm:prSet presAssocID="{B8D5AD5C-F5AE-416D-BF8B-7AC15BDC8E7D}" presName="imagNode" presStyleLbl="fgImgPlace1" presStyleIdx="0" presStyleCnt="3"/>
      <dgm:spPr>
        <a:blipFill>
          <a:blip xmlns:r="http://schemas.openxmlformats.org/officeDocument/2006/relationships" r:embed="rId1">
            <a:extLst>
              <a:ext uri="{28A0092B-C50C-407E-A947-70E740481C1C}">
                <a14:useLocalDpi xmlns:a14="http://schemas.microsoft.com/office/drawing/2010/main" val="0"/>
              </a:ext>
            </a:extLst>
          </a:blip>
          <a:srcRect/>
          <a:stretch>
            <a:fillRect t="-29000" b="-29000"/>
          </a:stretch>
        </a:blipFill>
      </dgm:spPr>
    </dgm:pt>
    <dgm:pt modelId="{77F0F29F-519E-4926-804D-85010F27B23A}" type="pres">
      <dgm:prSet presAssocID="{F4F7CFAC-DFC1-4037-A32C-A381BD74CC8F}" presName="sibTrans" presStyleLbl="sibTrans2D1" presStyleIdx="0" presStyleCnt="0"/>
      <dgm:spPr/>
    </dgm:pt>
    <dgm:pt modelId="{126B8332-4B1E-4468-8194-BD4A21FF7475}" type="pres">
      <dgm:prSet presAssocID="{F5A76BF7-50F1-4539-A7F4-48EF382F0674}" presName="compNode" presStyleCnt="0"/>
      <dgm:spPr/>
    </dgm:pt>
    <dgm:pt modelId="{B3236772-8ABB-4E4C-B646-2194FB6BAD85}" type="pres">
      <dgm:prSet presAssocID="{F5A76BF7-50F1-4539-A7F4-48EF382F0674}" presName="node" presStyleLbl="node1" presStyleIdx="1" presStyleCnt="3">
        <dgm:presLayoutVars>
          <dgm:bulletEnabled val="1"/>
        </dgm:presLayoutVars>
      </dgm:prSet>
      <dgm:spPr/>
    </dgm:pt>
    <dgm:pt modelId="{39919203-C5DB-4B2B-B28D-CEC6D0467030}" type="pres">
      <dgm:prSet presAssocID="{F5A76BF7-50F1-4539-A7F4-48EF382F0674}" presName="invisiNode" presStyleLbl="node1" presStyleIdx="1" presStyleCnt="3"/>
      <dgm:spPr/>
    </dgm:pt>
    <dgm:pt modelId="{7C92A350-9885-46E4-8A42-5D665F8EBCA6}" type="pres">
      <dgm:prSet presAssocID="{F5A76BF7-50F1-4539-A7F4-48EF382F0674}" presName="imagNode" presStyleLbl="fgImgPlace1" presStyleIdx="1" presStyleCnt="3"/>
      <dgm:spPr>
        <a:blipFill>
          <a:blip xmlns:r="http://schemas.openxmlformats.org/officeDocument/2006/relationships" r:embed="rId2">
            <a:extLst>
              <a:ext uri="{28A0092B-C50C-407E-A947-70E740481C1C}">
                <a14:useLocalDpi xmlns:a14="http://schemas.microsoft.com/office/drawing/2010/main" val="0"/>
              </a:ext>
            </a:extLst>
          </a:blip>
          <a:srcRect/>
          <a:stretch>
            <a:fillRect t="-25000" b="-25000"/>
          </a:stretch>
        </a:blipFill>
      </dgm:spPr>
    </dgm:pt>
    <dgm:pt modelId="{70263BAE-B766-4491-9899-F3398B627CDD}" type="pres">
      <dgm:prSet presAssocID="{B5C4DE3D-394E-413D-8764-C38EFF1AA480}" presName="sibTrans" presStyleLbl="sibTrans2D1" presStyleIdx="0" presStyleCnt="0"/>
      <dgm:spPr/>
    </dgm:pt>
    <dgm:pt modelId="{276B4B4F-B40C-4791-BF3D-7CA3DC5D6A8A}" type="pres">
      <dgm:prSet presAssocID="{9D070D20-A7E1-42B5-A06E-FFF4B569AF69}" presName="compNode" presStyleCnt="0"/>
      <dgm:spPr/>
    </dgm:pt>
    <dgm:pt modelId="{69DD194B-4AF8-4438-8758-9A2501D5F55D}" type="pres">
      <dgm:prSet presAssocID="{9D070D20-A7E1-42B5-A06E-FFF4B569AF69}" presName="node" presStyleLbl="node1" presStyleIdx="2" presStyleCnt="3">
        <dgm:presLayoutVars>
          <dgm:bulletEnabled val="1"/>
        </dgm:presLayoutVars>
      </dgm:prSet>
      <dgm:spPr/>
    </dgm:pt>
    <dgm:pt modelId="{4DDE5443-B502-4F75-B59F-3D2A8A2C3431}" type="pres">
      <dgm:prSet presAssocID="{9D070D20-A7E1-42B5-A06E-FFF4B569AF69}" presName="invisiNode" presStyleLbl="node1" presStyleIdx="2" presStyleCnt="3"/>
      <dgm:spPr/>
    </dgm:pt>
    <dgm:pt modelId="{A911282A-C4A0-4C94-A374-EE62419703C0}" type="pres">
      <dgm:prSet presAssocID="{9D070D20-A7E1-42B5-A06E-FFF4B569AF69}" presName="imagNode" presStyleLbl="fgImgPlace1" presStyleIdx="2" presStyleCnt="3"/>
      <dgm:spPr>
        <a:blipFill>
          <a:blip xmlns:r="http://schemas.openxmlformats.org/officeDocument/2006/relationships" r:embed="rId3" cstate="print">
            <a:extLst>
              <a:ext uri="{28A0092B-C50C-407E-A947-70E740481C1C}">
                <a14:useLocalDpi xmlns:a14="http://schemas.microsoft.com/office/drawing/2010/main" val="0"/>
              </a:ext>
            </a:extLst>
          </a:blip>
          <a:srcRect/>
          <a:stretch>
            <a:fillRect t="-6000" b="-6000"/>
          </a:stretch>
        </a:blipFill>
      </dgm:spPr>
    </dgm:pt>
  </dgm:ptLst>
  <dgm:cxnLst>
    <dgm:cxn modelId="{3BB96A26-6F73-4E19-BD77-A6BE19FDBEAC}" type="presOf" srcId="{40EDB784-71CA-46DB-8D22-50AAFD1B83AE}" destId="{83BE2766-F131-4D92-B1F8-C5042442487B}" srcOrd="0" destOrd="0" presId="urn:microsoft.com/office/officeart/2005/8/layout/pList2"/>
    <dgm:cxn modelId="{51FA92D5-53E0-4294-BDC5-B24B4EABD8DC}" type="presOf" srcId="{9D070D20-A7E1-42B5-A06E-FFF4B569AF69}" destId="{69DD194B-4AF8-4438-8758-9A2501D5F55D}" srcOrd="0" destOrd="0" presId="urn:microsoft.com/office/officeart/2005/8/layout/pList2"/>
    <dgm:cxn modelId="{A918A8BE-E046-475B-AD3A-3547D94D18A5}" srcId="{40EDB784-71CA-46DB-8D22-50AAFD1B83AE}" destId="{9D070D20-A7E1-42B5-A06E-FFF4B569AF69}" srcOrd="2" destOrd="0" parTransId="{6F7C4B72-6D50-482E-AB54-9BA4BD5AD13C}" sibTransId="{E9C1CC3D-B549-4F8D-A0A0-6DC941449575}"/>
    <dgm:cxn modelId="{DEEDA28A-8F08-4779-9866-4DBD6BC4F2EC}" type="presOf" srcId="{F5A76BF7-50F1-4539-A7F4-48EF382F0674}" destId="{B3236772-8ABB-4E4C-B646-2194FB6BAD85}" srcOrd="0" destOrd="0" presId="urn:microsoft.com/office/officeart/2005/8/layout/pList2"/>
    <dgm:cxn modelId="{1215032A-66E5-402F-B709-5C92DD246C79}" srcId="{40EDB784-71CA-46DB-8D22-50AAFD1B83AE}" destId="{F5A76BF7-50F1-4539-A7F4-48EF382F0674}" srcOrd="1" destOrd="0" parTransId="{7EC761DC-8E6A-40D9-A035-267F6555C2AA}" sibTransId="{B5C4DE3D-394E-413D-8764-C38EFF1AA480}"/>
    <dgm:cxn modelId="{9C6ACCB0-992E-4B37-8A3F-5EDEE3BC7C26}" type="presOf" srcId="{F4F7CFAC-DFC1-4037-A32C-A381BD74CC8F}" destId="{77F0F29F-519E-4926-804D-85010F27B23A}" srcOrd="0" destOrd="0" presId="urn:microsoft.com/office/officeart/2005/8/layout/pList2"/>
    <dgm:cxn modelId="{16C433FD-DC09-4C75-92FA-B9D0C2976BC6}" type="presOf" srcId="{B8D5AD5C-F5AE-416D-BF8B-7AC15BDC8E7D}" destId="{12AC9EBB-6F67-4343-B17C-B0E09CC65C75}" srcOrd="0" destOrd="0" presId="urn:microsoft.com/office/officeart/2005/8/layout/pList2"/>
    <dgm:cxn modelId="{7DBF95AF-2177-43DB-B0E4-645A244980BA}" srcId="{40EDB784-71CA-46DB-8D22-50AAFD1B83AE}" destId="{B8D5AD5C-F5AE-416D-BF8B-7AC15BDC8E7D}" srcOrd="0" destOrd="0" parTransId="{E2F8207A-6843-4908-9099-BD972C83272E}" sibTransId="{F4F7CFAC-DFC1-4037-A32C-A381BD74CC8F}"/>
    <dgm:cxn modelId="{CC27C737-0E82-47B3-A99F-F3906253AEE7}" type="presOf" srcId="{B5C4DE3D-394E-413D-8764-C38EFF1AA480}" destId="{70263BAE-B766-4491-9899-F3398B627CDD}" srcOrd="0" destOrd="0" presId="urn:microsoft.com/office/officeart/2005/8/layout/pList2"/>
    <dgm:cxn modelId="{A3FDCCF8-9884-402A-AA59-74FD20378B9A}" type="presParOf" srcId="{83BE2766-F131-4D92-B1F8-C5042442487B}" destId="{1D71D63C-8704-4676-88D3-151B597E3539}" srcOrd="0" destOrd="0" presId="urn:microsoft.com/office/officeart/2005/8/layout/pList2"/>
    <dgm:cxn modelId="{26C5049A-2290-4EAC-9011-1B9CEF132B2C}" type="presParOf" srcId="{83BE2766-F131-4D92-B1F8-C5042442487B}" destId="{A688417B-1A61-4305-8CEF-4BBDE837860F}" srcOrd="1" destOrd="0" presId="urn:microsoft.com/office/officeart/2005/8/layout/pList2"/>
    <dgm:cxn modelId="{55EF7AC5-87B0-4F55-BE65-CAECB1B49EDD}" type="presParOf" srcId="{A688417B-1A61-4305-8CEF-4BBDE837860F}" destId="{A03DA7F6-7D93-4299-85E1-B92A8473D3E5}" srcOrd="0" destOrd="0" presId="urn:microsoft.com/office/officeart/2005/8/layout/pList2"/>
    <dgm:cxn modelId="{E6B6CC3C-5DDA-49A5-A8AC-A5B2CB00AF42}" type="presParOf" srcId="{A03DA7F6-7D93-4299-85E1-B92A8473D3E5}" destId="{12AC9EBB-6F67-4343-B17C-B0E09CC65C75}" srcOrd="0" destOrd="0" presId="urn:microsoft.com/office/officeart/2005/8/layout/pList2"/>
    <dgm:cxn modelId="{15BA23F5-4BD9-484C-8B8C-15C07D96DE08}" type="presParOf" srcId="{A03DA7F6-7D93-4299-85E1-B92A8473D3E5}" destId="{BED0634E-076A-4E1F-9913-46A91EA733EF}" srcOrd="1" destOrd="0" presId="urn:microsoft.com/office/officeart/2005/8/layout/pList2"/>
    <dgm:cxn modelId="{968DD22C-9243-40B5-84A3-AB6D52000AEB}" type="presParOf" srcId="{A03DA7F6-7D93-4299-85E1-B92A8473D3E5}" destId="{82359C45-811D-4BD2-A552-377BC144B36E}" srcOrd="2" destOrd="0" presId="urn:microsoft.com/office/officeart/2005/8/layout/pList2"/>
    <dgm:cxn modelId="{758B7640-A32B-491E-9DC4-9351E6977857}" type="presParOf" srcId="{A688417B-1A61-4305-8CEF-4BBDE837860F}" destId="{77F0F29F-519E-4926-804D-85010F27B23A}" srcOrd="1" destOrd="0" presId="urn:microsoft.com/office/officeart/2005/8/layout/pList2"/>
    <dgm:cxn modelId="{FBA4A603-229C-4BD2-85E6-2769E55D0F5A}" type="presParOf" srcId="{A688417B-1A61-4305-8CEF-4BBDE837860F}" destId="{126B8332-4B1E-4468-8194-BD4A21FF7475}" srcOrd="2" destOrd="0" presId="urn:microsoft.com/office/officeart/2005/8/layout/pList2"/>
    <dgm:cxn modelId="{BFE17223-6FED-4551-8D9F-D2E932AD3E3B}" type="presParOf" srcId="{126B8332-4B1E-4468-8194-BD4A21FF7475}" destId="{B3236772-8ABB-4E4C-B646-2194FB6BAD85}" srcOrd="0" destOrd="0" presId="urn:microsoft.com/office/officeart/2005/8/layout/pList2"/>
    <dgm:cxn modelId="{5750F0BD-3DBC-455F-9792-AD3F40F9B2DE}" type="presParOf" srcId="{126B8332-4B1E-4468-8194-BD4A21FF7475}" destId="{39919203-C5DB-4B2B-B28D-CEC6D0467030}" srcOrd="1" destOrd="0" presId="urn:microsoft.com/office/officeart/2005/8/layout/pList2"/>
    <dgm:cxn modelId="{083DBA38-013A-42E9-929A-2C2B4FE7BE15}" type="presParOf" srcId="{126B8332-4B1E-4468-8194-BD4A21FF7475}" destId="{7C92A350-9885-46E4-8A42-5D665F8EBCA6}" srcOrd="2" destOrd="0" presId="urn:microsoft.com/office/officeart/2005/8/layout/pList2"/>
    <dgm:cxn modelId="{C3A44DD3-2E19-49C6-BE93-798C7DDA9AAB}" type="presParOf" srcId="{A688417B-1A61-4305-8CEF-4BBDE837860F}" destId="{70263BAE-B766-4491-9899-F3398B627CDD}" srcOrd="3" destOrd="0" presId="urn:microsoft.com/office/officeart/2005/8/layout/pList2"/>
    <dgm:cxn modelId="{15EC4EF4-3820-4F8A-B651-D6C48BE1E5C7}" type="presParOf" srcId="{A688417B-1A61-4305-8CEF-4BBDE837860F}" destId="{276B4B4F-B40C-4791-BF3D-7CA3DC5D6A8A}" srcOrd="4" destOrd="0" presId="urn:microsoft.com/office/officeart/2005/8/layout/pList2"/>
    <dgm:cxn modelId="{636ADFCE-0F47-4F7E-99F7-A6A0ECC1BEFB}" type="presParOf" srcId="{276B4B4F-B40C-4791-BF3D-7CA3DC5D6A8A}" destId="{69DD194B-4AF8-4438-8758-9A2501D5F55D}" srcOrd="0" destOrd="0" presId="urn:microsoft.com/office/officeart/2005/8/layout/pList2"/>
    <dgm:cxn modelId="{6F84205C-C2C5-4183-A97C-F64CC9D3089B}" type="presParOf" srcId="{276B4B4F-B40C-4791-BF3D-7CA3DC5D6A8A}" destId="{4DDE5443-B502-4F75-B59F-3D2A8A2C3431}" srcOrd="1" destOrd="0" presId="urn:microsoft.com/office/officeart/2005/8/layout/pList2"/>
    <dgm:cxn modelId="{8C9639AE-463A-4E3B-BC83-9EE3B498756E}" type="presParOf" srcId="{276B4B4F-B40C-4791-BF3D-7CA3DC5D6A8A}" destId="{A911282A-C4A0-4C94-A374-EE62419703C0}" srcOrd="2" destOrd="0" presId="urn:microsoft.com/office/officeart/2005/8/layout/p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0EDB784-71CA-46DB-8D22-50AAFD1B83AE}" type="doc">
      <dgm:prSet loTypeId="urn:microsoft.com/office/officeart/2005/8/layout/pList2" loCatId="list" qsTypeId="urn:microsoft.com/office/officeart/2005/8/quickstyle/simple1" qsCatId="simple" csTypeId="urn:microsoft.com/office/officeart/2005/8/colors/accent1_2" csCatId="accent1" phldr="1"/>
      <dgm:spPr/>
    </dgm:pt>
    <dgm:pt modelId="{B8D5AD5C-F5AE-416D-BF8B-7AC15BDC8E7D}">
      <dgm:prSet phldrT="[Text]"/>
      <dgm:spPr/>
      <dgm:t>
        <a:bodyPr/>
        <a:lstStyle/>
        <a:p>
          <a:r>
            <a:rPr lang="en-US" dirty="0"/>
            <a:t>SAC/SCAT3</a:t>
          </a:r>
        </a:p>
        <a:p>
          <a:r>
            <a:rPr lang="en-US" dirty="0"/>
            <a:t>Computerized neurocognitive testing</a:t>
          </a:r>
        </a:p>
        <a:p>
          <a:r>
            <a:rPr lang="en-US" dirty="0"/>
            <a:t>Functional neuroimaging</a:t>
          </a:r>
          <a:br>
            <a:rPr lang="en-US" dirty="0"/>
          </a:br>
          <a:endParaRPr lang="en-US" dirty="0"/>
        </a:p>
      </dgm:t>
    </dgm:pt>
    <dgm:pt modelId="{E2F8207A-6843-4908-9099-BD972C83272E}" type="parTrans" cxnId="{7DBF95AF-2177-43DB-B0E4-645A244980BA}">
      <dgm:prSet/>
      <dgm:spPr/>
      <dgm:t>
        <a:bodyPr/>
        <a:lstStyle/>
        <a:p>
          <a:endParaRPr lang="en-US"/>
        </a:p>
      </dgm:t>
    </dgm:pt>
    <dgm:pt modelId="{F4F7CFAC-DFC1-4037-A32C-A381BD74CC8F}" type="sibTrans" cxnId="{7DBF95AF-2177-43DB-B0E4-645A244980BA}">
      <dgm:prSet/>
      <dgm:spPr/>
      <dgm:t>
        <a:bodyPr/>
        <a:lstStyle/>
        <a:p>
          <a:endParaRPr lang="en-US"/>
        </a:p>
      </dgm:t>
    </dgm:pt>
    <dgm:pt modelId="{F5A76BF7-50F1-4539-A7F4-48EF382F0674}">
      <dgm:prSet phldrT="[Text]"/>
      <dgm:spPr/>
      <dgm:t>
        <a:bodyPr/>
        <a:lstStyle/>
        <a:p>
          <a:r>
            <a:rPr lang="en-US" dirty="0"/>
            <a:t>Polysomnography</a:t>
          </a:r>
        </a:p>
        <a:p>
          <a:r>
            <a:rPr lang="en-US" dirty="0" err="1"/>
            <a:t>Actigraphy</a:t>
          </a:r>
          <a:endParaRPr lang="en-US" dirty="0"/>
        </a:p>
      </dgm:t>
    </dgm:pt>
    <dgm:pt modelId="{7EC761DC-8E6A-40D9-A035-267F6555C2AA}" type="parTrans" cxnId="{1215032A-66E5-402F-B709-5C92DD246C79}">
      <dgm:prSet/>
      <dgm:spPr/>
      <dgm:t>
        <a:bodyPr/>
        <a:lstStyle/>
        <a:p>
          <a:endParaRPr lang="en-US"/>
        </a:p>
      </dgm:t>
    </dgm:pt>
    <dgm:pt modelId="{B5C4DE3D-394E-413D-8764-C38EFF1AA480}" type="sibTrans" cxnId="{1215032A-66E5-402F-B709-5C92DD246C79}">
      <dgm:prSet/>
      <dgm:spPr/>
      <dgm:t>
        <a:bodyPr/>
        <a:lstStyle/>
        <a:p>
          <a:endParaRPr lang="en-US"/>
        </a:p>
      </dgm:t>
    </dgm:pt>
    <dgm:pt modelId="{9D070D20-A7E1-42B5-A06E-FFF4B569AF69}">
      <dgm:prSet phldrT="[Text]"/>
      <dgm:spPr/>
      <dgm:t>
        <a:bodyPr/>
        <a:lstStyle/>
        <a:p>
          <a:r>
            <a:rPr lang="en-US" dirty="0"/>
            <a:t>BESS</a:t>
          </a:r>
        </a:p>
        <a:p>
          <a:r>
            <a:rPr lang="en-US" dirty="0"/>
            <a:t>Instrumented postural stability testing</a:t>
          </a:r>
        </a:p>
        <a:p>
          <a:r>
            <a:rPr lang="en-US" dirty="0"/>
            <a:t>Gait analysis</a:t>
          </a:r>
        </a:p>
      </dgm:t>
    </dgm:pt>
    <dgm:pt modelId="{6F7C4B72-6D50-482E-AB54-9BA4BD5AD13C}" type="parTrans" cxnId="{A918A8BE-E046-475B-AD3A-3547D94D18A5}">
      <dgm:prSet/>
      <dgm:spPr/>
      <dgm:t>
        <a:bodyPr/>
        <a:lstStyle/>
        <a:p>
          <a:endParaRPr lang="en-US"/>
        </a:p>
      </dgm:t>
    </dgm:pt>
    <dgm:pt modelId="{E9C1CC3D-B549-4F8D-A0A0-6DC941449575}" type="sibTrans" cxnId="{A918A8BE-E046-475B-AD3A-3547D94D18A5}">
      <dgm:prSet/>
      <dgm:spPr/>
      <dgm:t>
        <a:bodyPr/>
        <a:lstStyle/>
        <a:p>
          <a:endParaRPr lang="en-US"/>
        </a:p>
      </dgm:t>
    </dgm:pt>
    <dgm:pt modelId="{83BE2766-F131-4D92-B1F8-C5042442487B}" type="pres">
      <dgm:prSet presAssocID="{40EDB784-71CA-46DB-8D22-50AAFD1B83AE}" presName="Name0" presStyleCnt="0">
        <dgm:presLayoutVars>
          <dgm:dir/>
          <dgm:resizeHandles val="exact"/>
        </dgm:presLayoutVars>
      </dgm:prSet>
      <dgm:spPr/>
    </dgm:pt>
    <dgm:pt modelId="{1D71D63C-8704-4676-88D3-151B597E3539}" type="pres">
      <dgm:prSet presAssocID="{40EDB784-71CA-46DB-8D22-50AAFD1B83AE}" presName="bkgdShp" presStyleLbl="alignAccFollowNode1" presStyleIdx="0" presStyleCnt="1"/>
      <dgm:spPr/>
    </dgm:pt>
    <dgm:pt modelId="{A688417B-1A61-4305-8CEF-4BBDE837860F}" type="pres">
      <dgm:prSet presAssocID="{40EDB784-71CA-46DB-8D22-50AAFD1B83AE}" presName="linComp" presStyleCnt="0"/>
      <dgm:spPr/>
    </dgm:pt>
    <dgm:pt modelId="{A03DA7F6-7D93-4299-85E1-B92A8473D3E5}" type="pres">
      <dgm:prSet presAssocID="{B8D5AD5C-F5AE-416D-BF8B-7AC15BDC8E7D}" presName="compNode" presStyleCnt="0"/>
      <dgm:spPr/>
    </dgm:pt>
    <dgm:pt modelId="{12AC9EBB-6F67-4343-B17C-B0E09CC65C75}" type="pres">
      <dgm:prSet presAssocID="{B8D5AD5C-F5AE-416D-BF8B-7AC15BDC8E7D}" presName="node" presStyleLbl="node1" presStyleIdx="0" presStyleCnt="3">
        <dgm:presLayoutVars>
          <dgm:bulletEnabled val="1"/>
        </dgm:presLayoutVars>
      </dgm:prSet>
      <dgm:spPr/>
    </dgm:pt>
    <dgm:pt modelId="{BED0634E-076A-4E1F-9913-46A91EA733EF}" type="pres">
      <dgm:prSet presAssocID="{B8D5AD5C-F5AE-416D-BF8B-7AC15BDC8E7D}" presName="invisiNode" presStyleLbl="node1" presStyleIdx="0" presStyleCnt="3"/>
      <dgm:spPr/>
    </dgm:pt>
    <dgm:pt modelId="{82359C45-811D-4BD2-A552-377BC144B36E}" type="pres">
      <dgm:prSet presAssocID="{B8D5AD5C-F5AE-416D-BF8B-7AC15BDC8E7D}" presName="imagNode" presStyleLbl="fgImgPlace1" presStyleIdx="0" presStyleCnt="3"/>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28000" b="-28000"/>
          </a:stretch>
        </a:blipFill>
      </dgm:spPr>
    </dgm:pt>
    <dgm:pt modelId="{77F0F29F-519E-4926-804D-85010F27B23A}" type="pres">
      <dgm:prSet presAssocID="{F4F7CFAC-DFC1-4037-A32C-A381BD74CC8F}" presName="sibTrans" presStyleLbl="sibTrans2D1" presStyleIdx="0" presStyleCnt="0"/>
      <dgm:spPr/>
    </dgm:pt>
    <dgm:pt modelId="{126B8332-4B1E-4468-8194-BD4A21FF7475}" type="pres">
      <dgm:prSet presAssocID="{F5A76BF7-50F1-4539-A7F4-48EF382F0674}" presName="compNode" presStyleCnt="0"/>
      <dgm:spPr/>
    </dgm:pt>
    <dgm:pt modelId="{B3236772-8ABB-4E4C-B646-2194FB6BAD85}" type="pres">
      <dgm:prSet presAssocID="{F5A76BF7-50F1-4539-A7F4-48EF382F0674}" presName="node" presStyleLbl="node1" presStyleIdx="1" presStyleCnt="3">
        <dgm:presLayoutVars>
          <dgm:bulletEnabled val="1"/>
        </dgm:presLayoutVars>
      </dgm:prSet>
      <dgm:spPr/>
    </dgm:pt>
    <dgm:pt modelId="{39919203-C5DB-4B2B-B28D-CEC6D0467030}" type="pres">
      <dgm:prSet presAssocID="{F5A76BF7-50F1-4539-A7F4-48EF382F0674}" presName="invisiNode" presStyleLbl="node1" presStyleIdx="1" presStyleCnt="3"/>
      <dgm:spPr/>
    </dgm:pt>
    <dgm:pt modelId="{7C92A350-9885-46E4-8A42-5D665F8EBCA6}" type="pres">
      <dgm:prSet presAssocID="{F5A76BF7-50F1-4539-A7F4-48EF382F0674}" presName="imagNode" presStyleLbl="fgImgPlace1" presStyleIdx="1" presStyleCnt="3"/>
      <dgm:spPr>
        <a:blipFill>
          <a:blip xmlns:r="http://schemas.openxmlformats.org/officeDocument/2006/relationships" r:embed="rId2">
            <a:extLst>
              <a:ext uri="{28A0092B-C50C-407E-A947-70E740481C1C}">
                <a14:useLocalDpi xmlns:a14="http://schemas.microsoft.com/office/drawing/2010/main" val="0"/>
              </a:ext>
            </a:extLst>
          </a:blip>
          <a:srcRect/>
          <a:stretch>
            <a:fillRect t="-25000" b="-25000"/>
          </a:stretch>
        </a:blipFill>
      </dgm:spPr>
    </dgm:pt>
    <dgm:pt modelId="{70263BAE-B766-4491-9899-F3398B627CDD}" type="pres">
      <dgm:prSet presAssocID="{B5C4DE3D-394E-413D-8764-C38EFF1AA480}" presName="sibTrans" presStyleLbl="sibTrans2D1" presStyleIdx="0" presStyleCnt="0"/>
      <dgm:spPr/>
    </dgm:pt>
    <dgm:pt modelId="{276B4B4F-B40C-4791-BF3D-7CA3DC5D6A8A}" type="pres">
      <dgm:prSet presAssocID="{9D070D20-A7E1-42B5-A06E-FFF4B569AF69}" presName="compNode" presStyleCnt="0"/>
      <dgm:spPr/>
    </dgm:pt>
    <dgm:pt modelId="{69DD194B-4AF8-4438-8758-9A2501D5F55D}" type="pres">
      <dgm:prSet presAssocID="{9D070D20-A7E1-42B5-A06E-FFF4B569AF69}" presName="node" presStyleLbl="node1" presStyleIdx="2" presStyleCnt="3">
        <dgm:presLayoutVars>
          <dgm:bulletEnabled val="1"/>
        </dgm:presLayoutVars>
      </dgm:prSet>
      <dgm:spPr/>
    </dgm:pt>
    <dgm:pt modelId="{4DDE5443-B502-4F75-B59F-3D2A8A2C3431}" type="pres">
      <dgm:prSet presAssocID="{9D070D20-A7E1-42B5-A06E-FFF4B569AF69}" presName="invisiNode" presStyleLbl="node1" presStyleIdx="2" presStyleCnt="3"/>
      <dgm:spPr/>
    </dgm:pt>
    <dgm:pt modelId="{A911282A-C4A0-4C94-A374-EE62419703C0}" type="pres">
      <dgm:prSet presAssocID="{9D070D20-A7E1-42B5-A06E-FFF4B569AF69}" presName="imagNode" presStyleLbl="fgImgPlace1" presStyleIdx="2" presStyleCnt="3"/>
      <dgm:spPr>
        <a:blipFill>
          <a:blip xmlns:r="http://schemas.openxmlformats.org/officeDocument/2006/relationships" r:embed="rId3" cstate="print">
            <a:extLst>
              <a:ext uri="{28A0092B-C50C-407E-A947-70E740481C1C}">
                <a14:useLocalDpi xmlns:a14="http://schemas.microsoft.com/office/drawing/2010/main" val="0"/>
              </a:ext>
            </a:extLst>
          </a:blip>
          <a:srcRect/>
          <a:stretch>
            <a:fillRect t="-6000" b="-6000"/>
          </a:stretch>
        </a:blipFill>
      </dgm:spPr>
    </dgm:pt>
  </dgm:ptLst>
  <dgm:cxnLst>
    <dgm:cxn modelId="{3BB96A26-6F73-4E19-BD77-A6BE19FDBEAC}" type="presOf" srcId="{40EDB784-71CA-46DB-8D22-50AAFD1B83AE}" destId="{83BE2766-F131-4D92-B1F8-C5042442487B}" srcOrd="0" destOrd="0" presId="urn:microsoft.com/office/officeart/2005/8/layout/pList2"/>
    <dgm:cxn modelId="{51FA92D5-53E0-4294-BDC5-B24B4EABD8DC}" type="presOf" srcId="{9D070D20-A7E1-42B5-A06E-FFF4B569AF69}" destId="{69DD194B-4AF8-4438-8758-9A2501D5F55D}" srcOrd="0" destOrd="0" presId="urn:microsoft.com/office/officeart/2005/8/layout/pList2"/>
    <dgm:cxn modelId="{A918A8BE-E046-475B-AD3A-3547D94D18A5}" srcId="{40EDB784-71CA-46DB-8D22-50AAFD1B83AE}" destId="{9D070D20-A7E1-42B5-A06E-FFF4B569AF69}" srcOrd="2" destOrd="0" parTransId="{6F7C4B72-6D50-482E-AB54-9BA4BD5AD13C}" sibTransId="{E9C1CC3D-B549-4F8D-A0A0-6DC941449575}"/>
    <dgm:cxn modelId="{DEEDA28A-8F08-4779-9866-4DBD6BC4F2EC}" type="presOf" srcId="{F5A76BF7-50F1-4539-A7F4-48EF382F0674}" destId="{B3236772-8ABB-4E4C-B646-2194FB6BAD85}" srcOrd="0" destOrd="0" presId="urn:microsoft.com/office/officeart/2005/8/layout/pList2"/>
    <dgm:cxn modelId="{1215032A-66E5-402F-B709-5C92DD246C79}" srcId="{40EDB784-71CA-46DB-8D22-50AAFD1B83AE}" destId="{F5A76BF7-50F1-4539-A7F4-48EF382F0674}" srcOrd="1" destOrd="0" parTransId="{7EC761DC-8E6A-40D9-A035-267F6555C2AA}" sibTransId="{B5C4DE3D-394E-413D-8764-C38EFF1AA480}"/>
    <dgm:cxn modelId="{9C6ACCB0-992E-4B37-8A3F-5EDEE3BC7C26}" type="presOf" srcId="{F4F7CFAC-DFC1-4037-A32C-A381BD74CC8F}" destId="{77F0F29F-519E-4926-804D-85010F27B23A}" srcOrd="0" destOrd="0" presId="urn:microsoft.com/office/officeart/2005/8/layout/pList2"/>
    <dgm:cxn modelId="{16C433FD-DC09-4C75-92FA-B9D0C2976BC6}" type="presOf" srcId="{B8D5AD5C-F5AE-416D-BF8B-7AC15BDC8E7D}" destId="{12AC9EBB-6F67-4343-B17C-B0E09CC65C75}" srcOrd="0" destOrd="0" presId="urn:microsoft.com/office/officeart/2005/8/layout/pList2"/>
    <dgm:cxn modelId="{7DBF95AF-2177-43DB-B0E4-645A244980BA}" srcId="{40EDB784-71CA-46DB-8D22-50AAFD1B83AE}" destId="{B8D5AD5C-F5AE-416D-BF8B-7AC15BDC8E7D}" srcOrd="0" destOrd="0" parTransId="{E2F8207A-6843-4908-9099-BD972C83272E}" sibTransId="{F4F7CFAC-DFC1-4037-A32C-A381BD74CC8F}"/>
    <dgm:cxn modelId="{CC27C737-0E82-47B3-A99F-F3906253AEE7}" type="presOf" srcId="{B5C4DE3D-394E-413D-8764-C38EFF1AA480}" destId="{70263BAE-B766-4491-9899-F3398B627CDD}" srcOrd="0" destOrd="0" presId="urn:microsoft.com/office/officeart/2005/8/layout/pList2"/>
    <dgm:cxn modelId="{A3FDCCF8-9884-402A-AA59-74FD20378B9A}" type="presParOf" srcId="{83BE2766-F131-4D92-B1F8-C5042442487B}" destId="{1D71D63C-8704-4676-88D3-151B597E3539}" srcOrd="0" destOrd="0" presId="urn:microsoft.com/office/officeart/2005/8/layout/pList2"/>
    <dgm:cxn modelId="{26C5049A-2290-4EAC-9011-1B9CEF132B2C}" type="presParOf" srcId="{83BE2766-F131-4D92-B1F8-C5042442487B}" destId="{A688417B-1A61-4305-8CEF-4BBDE837860F}" srcOrd="1" destOrd="0" presId="urn:microsoft.com/office/officeart/2005/8/layout/pList2"/>
    <dgm:cxn modelId="{55EF7AC5-87B0-4F55-BE65-CAECB1B49EDD}" type="presParOf" srcId="{A688417B-1A61-4305-8CEF-4BBDE837860F}" destId="{A03DA7F6-7D93-4299-85E1-B92A8473D3E5}" srcOrd="0" destOrd="0" presId="urn:microsoft.com/office/officeart/2005/8/layout/pList2"/>
    <dgm:cxn modelId="{E6B6CC3C-5DDA-49A5-A8AC-A5B2CB00AF42}" type="presParOf" srcId="{A03DA7F6-7D93-4299-85E1-B92A8473D3E5}" destId="{12AC9EBB-6F67-4343-B17C-B0E09CC65C75}" srcOrd="0" destOrd="0" presId="urn:microsoft.com/office/officeart/2005/8/layout/pList2"/>
    <dgm:cxn modelId="{15BA23F5-4BD9-484C-8B8C-15C07D96DE08}" type="presParOf" srcId="{A03DA7F6-7D93-4299-85E1-B92A8473D3E5}" destId="{BED0634E-076A-4E1F-9913-46A91EA733EF}" srcOrd="1" destOrd="0" presId="urn:microsoft.com/office/officeart/2005/8/layout/pList2"/>
    <dgm:cxn modelId="{968DD22C-9243-40B5-84A3-AB6D52000AEB}" type="presParOf" srcId="{A03DA7F6-7D93-4299-85E1-B92A8473D3E5}" destId="{82359C45-811D-4BD2-A552-377BC144B36E}" srcOrd="2" destOrd="0" presId="urn:microsoft.com/office/officeart/2005/8/layout/pList2"/>
    <dgm:cxn modelId="{758B7640-A32B-491E-9DC4-9351E6977857}" type="presParOf" srcId="{A688417B-1A61-4305-8CEF-4BBDE837860F}" destId="{77F0F29F-519E-4926-804D-85010F27B23A}" srcOrd="1" destOrd="0" presId="urn:microsoft.com/office/officeart/2005/8/layout/pList2"/>
    <dgm:cxn modelId="{FBA4A603-229C-4BD2-85E6-2769E55D0F5A}" type="presParOf" srcId="{A688417B-1A61-4305-8CEF-4BBDE837860F}" destId="{126B8332-4B1E-4468-8194-BD4A21FF7475}" srcOrd="2" destOrd="0" presId="urn:microsoft.com/office/officeart/2005/8/layout/pList2"/>
    <dgm:cxn modelId="{BFE17223-6FED-4551-8D9F-D2E932AD3E3B}" type="presParOf" srcId="{126B8332-4B1E-4468-8194-BD4A21FF7475}" destId="{B3236772-8ABB-4E4C-B646-2194FB6BAD85}" srcOrd="0" destOrd="0" presId="urn:microsoft.com/office/officeart/2005/8/layout/pList2"/>
    <dgm:cxn modelId="{5750F0BD-3DBC-455F-9792-AD3F40F9B2DE}" type="presParOf" srcId="{126B8332-4B1E-4468-8194-BD4A21FF7475}" destId="{39919203-C5DB-4B2B-B28D-CEC6D0467030}" srcOrd="1" destOrd="0" presId="urn:microsoft.com/office/officeart/2005/8/layout/pList2"/>
    <dgm:cxn modelId="{083DBA38-013A-42E9-929A-2C2B4FE7BE15}" type="presParOf" srcId="{126B8332-4B1E-4468-8194-BD4A21FF7475}" destId="{7C92A350-9885-46E4-8A42-5D665F8EBCA6}" srcOrd="2" destOrd="0" presId="urn:microsoft.com/office/officeart/2005/8/layout/pList2"/>
    <dgm:cxn modelId="{C3A44DD3-2E19-49C6-BE93-798C7DDA9AAB}" type="presParOf" srcId="{A688417B-1A61-4305-8CEF-4BBDE837860F}" destId="{70263BAE-B766-4491-9899-F3398B627CDD}" srcOrd="3" destOrd="0" presId="urn:microsoft.com/office/officeart/2005/8/layout/pList2"/>
    <dgm:cxn modelId="{15EC4EF4-3820-4F8A-B651-D6C48BE1E5C7}" type="presParOf" srcId="{A688417B-1A61-4305-8CEF-4BBDE837860F}" destId="{276B4B4F-B40C-4791-BF3D-7CA3DC5D6A8A}" srcOrd="4" destOrd="0" presId="urn:microsoft.com/office/officeart/2005/8/layout/pList2"/>
    <dgm:cxn modelId="{636ADFCE-0F47-4F7E-99F7-A6A0ECC1BEFB}" type="presParOf" srcId="{276B4B4F-B40C-4791-BF3D-7CA3DC5D6A8A}" destId="{69DD194B-4AF8-4438-8758-9A2501D5F55D}" srcOrd="0" destOrd="0" presId="urn:microsoft.com/office/officeart/2005/8/layout/pList2"/>
    <dgm:cxn modelId="{6F84205C-C2C5-4183-A97C-F64CC9D3089B}" type="presParOf" srcId="{276B4B4F-B40C-4791-BF3D-7CA3DC5D6A8A}" destId="{4DDE5443-B502-4F75-B59F-3D2A8A2C3431}" srcOrd="1" destOrd="0" presId="urn:microsoft.com/office/officeart/2005/8/layout/pList2"/>
    <dgm:cxn modelId="{8C9639AE-463A-4E3B-BC83-9EE3B498756E}" type="presParOf" srcId="{276B4B4F-B40C-4791-BF3D-7CA3DC5D6A8A}" destId="{A911282A-C4A0-4C94-A374-EE62419703C0}" srcOrd="2" destOrd="0" presId="urn:microsoft.com/office/officeart/2005/8/layout/p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0EDB784-71CA-46DB-8D22-50AAFD1B83AE}" type="doc">
      <dgm:prSet loTypeId="urn:microsoft.com/office/officeart/2005/8/layout/pList2" loCatId="list" qsTypeId="urn:microsoft.com/office/officeart/2005/8/quickstyle/simple1" qsCatId="simple" csTypeId="urn:microsoft.com/office/officeart/2005/8/colors/accent1_2" csCatId="accent1" phldr="1"/>
      <dgm:spPr/>
    </dgm:pt>
    <dgm:pt modelId="{B8D5AD5C-F5AE-416D-BF8B-7AC15BDC8E7D}">
      <dgm:prSet phldrT="[Text]"/>
      <dgm:spPr/>
      <dgm:t>
        <a:bodyPr/>
        <a:lstStyle/>
        <a:p>
          <a:r>
            <a:rPr lang="en-US" dirty="0"/>
            <a:t>Mild cognitive impairment</a:t>
          </a:r>
        </a:p>
        <a:p>
          <a:r>
            <a:rPr lang="en-US" dirty="0"/>
            <a:t>Alzheimer’s Disease</a:t>
          </a:r>
        </a:p>
        <a:p>
          <a:r>
            <a:rPr lang="en-US" dirty="0"/>
            <a:t>CTE</a:t>
          </a:r>
          <a:br>
            <a:rPr lang="en-US" dirty="0"/>
          </a:br>
          <a:endParaRPr lang="en-US" dirty="0"/>
        </a:p>
      </dgm:t>
    </dgm:pt>
    <dgm:pt modelId="{E2F8207A-6843-4908-9099-BD972C83272E}" type="parTrans" cxnId="{7DBF95AF-2177-43DB-B0E4-645A244980BA}">
      <dgm:prSet/>
      <dgm:spPr/>
      <dgm:t>
        <a:bodyPr/>
        <a:lstStyle/>
        <a:p>
          <a:endParaRPr lang="en-US"/>
        </a:p>
      </dgm:t>
    </dgm:pt>
    <dgm:pt modelId="{F4F7CFAC-DFC1-4037-A32C-A381BD74CC8F}" type="sibTrans" cxnId="{7DBF95AF-2177-43DB-B0E4-645A244980BA}">
      <dgm:prSet/>
      <dgm:spPr/>
      <dgm:t>
        <a:bodyPr/>
        <a:lstStyle/>
        <a:p>
          <a:endParaRPr lang="en-US"/>
        </a:p>
      </dgm:t>
    </dgm:pt>
    <dgm:pt modelId="{F5A76BF7-50F1-4539-A7F4-48EF382F0674}">
      <dgm:prSet phldrT="[Text]"/>
      <dgm:spPr/>
      <dgm:t>
        <a:bodyPr/>
        <a:lstStyle/>
        <a:p>
          <a:r>
            <a:rPr lang="en-US" dirty="0"/>
            <a:t>Chronic insomnia</a:t>
          </a:r>
        </a:p>
        <a:p>
          <a:r>
            <a:rPr lang="en-US" dirty="0"/>
            <a:t>Sleep/wake disorders</a:t>
          </a:r>
        </a:p>
      </dgm:t>
    </dgm:pt>
    <dgm:pt modelId="{7EC761DC-8E6A-40D9-A035-267F6555C2AA}" type="parTrans" cxnId="{1215032A-66E5-402F-B709-5C92DD246C79}">
      <dgm:prSet/>
      <dgm:spPr/>
      <dgm:t>
        <a:bodyPr/>
        <a:lstStyle/>
        <a:p>
          <a:endParaRPr lang="en-US"/>
        </a:p>
      </dgm:t>
    </dgm:pt>
    <dgm:pt modelId="{B5C4DE3D-394E-413D-8764-C38EFF1AA480}" type="sibTrans" cxnId="{1215032A-66E5-402F-B709-5C92DD246C79}">
      <dgm:prSet/>
      <dgm:spPr/>
      <dgm:t>
        <a:bodyPr/>
        <a:lstStyle/>
        <a:p>
          <a:endParaRPr lang="en-US"/>
        </a:p>
      </dgm:t>
    </dgm:pt>
    <dgm:pt modelId="{9D070D20-A7E1-42B5-A06E-FFF4B569AF69}">
      <dgm:prSet phldrT="[Text]"/>
      <dgm:spPr/>
      <dgm:t>
        <a:bodyPr/>
        <a:lstStyle/>
        <a:p>
          <a:r>
            <a:rPr lang="en-US" dirty="0"/>
            <a:t>Parkinson’s Disease</a:t>
          </a:r>
        </a:p>
        <a:p>
          <a:r>
            <a:rPr lang="en-US" dirty="0"/>
            <a:t>Amyotrophic Lateral Sclerosis</a:t>
          </a:r>
        </a:p>
        <a:p>
          <a:r>
            <a:rPr lang="en-US" dirty="0"/>
            <a:t>CTE</a:t>
          </a:r>
        </a:p>
      </dgm:t>
    </dgm:pt>
    <dgm:pt modelId="{6F7C4B72-6D50-482E-AB54-9BA4BD5AD13C}" type="parTrans" cxnId="{A918A8BE-E046-475B-AD3A-3547D94D18A5}">
      <dgm:prSet/>
      <dgm:spPr/>
      <dgm:t>
        <a:bodyPr/>
        <a:lstStyle/>
        <a:p>
          <a:endParaRPr lang="en-US"/>
        </a:p>
      </dgm:t>
    </dgm:pt>
    <dgm:pt modelId="{E9C1CC3D-B549-4F8D-A0A0-6DC941449575}" type="sibTrans" cxnId="{A918A8BE-E046-475B-AD3A-3547D94D18A5}">
      <dgm:prSet/>
      <dgm:spPr/>
      <dgm:t>
        <a:bodyPr/>
        <a:lstStyle/>
        <a:p>
          <a:endParaRPr lang="en-US"/>
        </a:p>
      </dgm:t>
    </dgm:pt>
    <dgm:pt modelId="{83BE2766-F131-4D92-B1F8-C5042442487B}" type="pres">
      <dgm:prSet presAssocID="{40EDB784-71CA-46DB-8D22-50AAFD1B83AE}" presName="Name0" presStyleCnt="0">
        <dgm:presLayoutVars>
          <dgm:dir/>
          <dgm:resizeHandles val="exact"/>
        </dgm:presLayoutVars>
      </dgm:prSet>
      <dgm:spPr/>
    </dgm:pt>
    <dgm:pt modelId="{1D71D63C-8704-4676-88D3-151B597E3539}" type="pres">
      <dgm:prSet presAssocID="{40EDB784-71CA-46DB-8D22-50AAFD1B83AE}" presName="bkgdShp" presStyleLbl="alignAccFollowNode1" presStyleIdx="0" presStyleCnt="1"/>
      <dgm:spPr/>
    </dgm:pt>
    <dgm:pt modelId="{A688417B-1A61-4305-8CEF-4BBDE837860F}" type="pres">
      <dgm:prSet presAssocID="{40EDB784-71CA-46DB-8D22-50AAFD1B83AE}" presName="linComp" presStyleCnt="0"/>
      <dgm:spPr/>
    </dgm:pt>
    <dgm:pt modelId="{A03DA7F6-7D93-4299-85E1-B92A8473D3E5}" type="pres">
      <dgm:prSet presAssocID="{B8D5AD5C-F5AE-416D-BF8B-7AC15BDC8E7D}" presName="compNode" presStyleCnt="0"/>
      <dgm:spPr/>
    </dgm:pt>
    <dgm:pt modelId="{12AC9EBB-6F67-4343-B17C-B0E09CC65C75}" type="pres">
      <dgm:prSet presAssocID="{B8D5AD5C-F5AE-416D-BF8B-7AC15BDC8E7D}" presName="node" presStyleLbl="node1" presStyleIdx="0" presStyleCnt="3">
        <dgm:presLayoutVars>
          <dgm:bulletEnabled val="1"/>
        </dgm:presLayoutVars>
      </dgm:prSet>
      <dgm:spPr/>
    </dgm:pt>
    <dgm:pt modelId="{BED0634E-076A-4E1F-9913-46A91EA733EF}" type="pres">
      <dgm:prSet presAssocID="{B8D5AD5C-F5AE-416D-BF8B-7AC15BDC8E7D}" presName="invisiNode" presStyleLbl="node1" presStyleIdx="0" presStyleCnt="3"/>
      <dgm:spPr/>
    </dgm:pt>
    <dgm:pt modelId="{82359C45-811D-4BD2-A552-377BC144B36E}" type="pres">
      <dgm:prSet presAssocID="{B8D5AD5C-F5AE-416D-BF8B-7AC15BDC8E7D}" presName="imagNode" presStyleLbl="fgImgPlace1" presStyleIdx="0" presStyleCnt="3"/>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28000" b="-28000"/>
          </a:stretch>
        </a:blipFill>
      </dgm:spPr>
    </dgm:pt>
    <dgm:pt modelId="{77F0F29F-519E-4926-804D-85010F27B23A}" type="pres">
      <dgm:prSet presAssocID="{F4F7CFAC-DFC1-4037-A32C-A381BD74CC8F}" presName="sibTrans" presStyleLbl="sibTrans2D1" presStyleIdx="0" presStyleCnt="0"/>
      <dgm:spPr/>
    </dgm:pt>
    <dgm:pt modelId="{126B8332-4B1E-4468-8194-BD4A21FF7475}" type="pres">
      <dgm:prSet presAssocID="{F5A76BF7-50F1-4539-A7F4-48EF382F0674}" presName="compNode" presStyleCnt="0"/>
      <dgm:spPr/>
    </dgm:pt>
    <dgm:pt modelId="{B3236772-8ABB-4E4C-B646-2194FB6BAD85}" type="pres">
      <dgm:prSet presAssocID="{F5A76BF7-50F1-4539-A7F4-48EF382F0674}" presName="node" presStyleLbl="node1" presStyleIdx="1" presStyleCnt="3">
        <dgm:presLayoutVars>
          <dgm:bulletEnabled val="1"/>
        </dgm:presLayoutVars>
      </dgm:prSet>
      <dgm:spPr/>
    </dgm:pt>
    <dgm:pt modelId="{39919203-C5DB-4B2B-B28D-CEC6D0467030}" type="pres">
      <dgm:prSet presAssocID="{F5A76BF7-50F1-4539-A7F4-48EF382F0674}" presName="invisiNode" presStyleLbl="node1" presStyleIdx="1" presStyleCnt="3"/>
      <dgm:spPr/>
    </dgm:pt>
    <dgm:pt modelId="{7C92A350-9885-46E4-8A42-5D665F8EBCA6}" type="pres">
      <dgm:prSet presAssocID="{F5A76BF7-50F1-4539-A7F4-48EF382F0674}" presName="imagNode" presStyleLbl="fgImgPlace1" presStyleIdx="1" presStyleCnt="3"/>
      <dgm:spPr>
        <a:blipFill>
          <a:blip xmlns:r="http://schemas.openxmlformats.org/officeDocument/2006/relationships" r:embed="rId2">
            <a:extLst>
              <a:ext uri="{28A0092B-C50C-407E-A947-70E740481C1C}">
                <a14:useLocalDpi xmlns:a14="http://schemas.microsoft.com/office/drawing/2010/main" val="0"/>
              </a:ext>
            </a:extLst>
          </a:blip>
          <a:srcRect/>
          <a:stretch>
            <a:fillRect t="-25000" b="-25000"/>
          </a:stretch>
        </a:blipFill>
      </dgm:spPr>
    </dgm:pt>
    <dgm:pt modelId="{70263BAE-B766-4491-9899-F3398B627CDD}" type="pres">
      <dgm:prSet presAssocID="{B5C4DE3D-394E-413D-8764-C38EFF1AA480}" presName="sibTrans" presStyleLbl="sibTrans2D1" presStyleIdx="0" presStyleCnt="0"/>
      <dgm:spPr/>
    </dgm:pt>
    <dgm:pt modelId="{276B4B4F-B40C-4791-BF3D-7CA3DC5D6A8A}" type="pres">
      <dgm:prSet presAssocID="{9D070D20-A7E1-42B5-A06E-FFF4B569AF69}" presName="compNode" presStyleCnt="0"/>
      <dgm:spPr/>
    </dgm:pt>
    <dgm:pt modelId="{69DD194B-4AF8-4438-8758-9A2501D5F55D}" type="pres">
      <dgm:prSet presAssocID="{9D070D20-A7E1-42B5-A06E-FFF4B569AF69}" presName="node" presStyleLbl="node1" presStyleIdx="2" presStyleCnt="3">
        <dgm:presLayoutVars>
          <dgm:bulletEnabled val="1"/>
        </dgm:presLayoutVars>
      </dgm:prSet>
      <dgm:spPr/>
    </dgm:pt>
    <dgm:pt modelId="{4DDE5443-B502-4F75-B59F-3D2A8A2C3431}" type="pres">
      <dgm:prSet presAssocID="{9D070D20-A7E1-42B5-A06E-FFF4B569AF69}" presName="invisiNode" presStyleLbl="node1" presStyleIdx="2" presStyleCnt="3"/>
      <dgm:spPr/>
    </dgm:pt>
    <dgm:pt modelId="{A911282A-C4A0-4C94-A374-EE62419703C0}" type="pres">
      <dgm:prSet presAssocID="{9D070D20-A7E1-42B5-A06E-FFF4B569AF69}" presName="imagNode" presStyleLbl="fgImgPlace1" presStyleIdx="2" presStyleCnt="3"/>
      <dgm:spPr>
        <a:blipFill>
          <a:blip xmlns:r="http://schemas.openxmlformats.org/officeDocument/2006/relationships" r:embed="rId3" cstate="print">
            <a:extLst>
              <a:ext uri="{28A0092B-C50C-407E-A947-70E740481C1C}">
                <a14:useLocalDpi xmlns:a14="http://schemas.microsoft.com/office/drawing/2010/main" val="0"/>
              </a:ext>
            </a:extLst>
          </a:blip>
          <a:srcRect/>
          <a:stretch>
            <a:fillRect t="-6000" b="-6000"/>
          </a:stretch>
        </a:blipFill>
      </dgm:spPr>
    </dgm:pt>
  </dgm:ptLst>
  <dgm:cxnLst>
    <dgm:cxn modelId="{3BB96A26-6F73-4E19-BD77-A6BE19FDBEAC}" type="presOf" srcId="{40EDB784-71CA-46DB-8D22-50AAFD1B83AE}" destId="{83BE2766-F131-4D92-B1F8-C5042442487B}" srcOrd="0" destOrd="0" presId="urn:microsoft.com/office/officeart/2005/8/layout/pList2"/>
    <dgm:cxn modelId="{51FA92D5-53E0-4294-BDC5-B24B4EABD8DC}" type="presOf" srcId="{9D070D20-A7E1-42B5-A06E-FFF4B569AF69}" destId="{69DD194B-4AF8-4438-8758-9A2501D5F55D}" srcOrd="0" destOrd="0" presId="urn:microsoft.com/office/officeart/2005/8/layout/pList2"/>
    <dgm:cxn modelId="{A918A8BE-E046-475B-AD3A-3547D94D18A5}" srcId="{40EDB784-71CA-46DB-8D22-50AAFD1B83AE}" destId="{9D070D20-A7E1-42B5-A06E-FFF4B569AF69}" srcOrd="2" destOrd="0" parTransId="{6F7C4B72-6D50-482E-AB54-9BA4BD5AD13C}" sibTransId="{E9C1CC3D-B549-4F8D-A0A0-6DC941449575}"/>
    <dgm:cxn modelId="{DEEDA28A-8F08-4779-9866-4DBD6BC4F2EC}" type="presOf" srcId="{F5A76BF7-50F1-4539-A7F4-48EF382F0674}" destId="{B3236772-8ABB-4E4C-B646-2194FB6BAD85}" srcOrd="0" destOrd="0" presId="urn:microsoft.com/office/officeart/2005/8/layout/pList2"/>
    <dgm:cxn modelId="{1215032A-66E5-402F-B709-5C92DD246C79}" srcId="{40EDB784-71CA-46DB-8D22-50AAFD1B83AE}" destId="{F5A76BF7-50F1-4539-A7F4-48EF382F0674}" srcOrd="1" destOrd="0" parTransId="{7EC761DC-8E6A-40D9-A035-267F6555C2AA}" sibTransId="{B5C4DE3D-394E-413D-8764-C38EFF1AA480}"/>
    <dgm:cxn modelId="{9C6ACCB0-992E-4B37-8A3F-5EDEE3BC7C26}" type="presOf" srcId="{F4F7CFAC-DFC1-4037-A32C-A381BD74CC8F}" destId="{77F0F29F-519E-4926-804D-85010F27B23A}" srcOrd="0" destOrd="0" presId="urn:microsoft.com/office/officeart/2005/8/layout/pList2"/>
    <dgm:cxn modelId="{16C433FD-DC09-4C75-92FA-B9D0C2976BC6}" type="presOf" srcId="{B8D5AD5C-F5AE-416D-BF8B-7AC15BDC8E7D}" destId="{12AC9EBB-6F67-4343-B17C-B0E09CC65C75}" srcOrd="0" destOrd="0" presId="urn:microsoft.com/office/officeart/2005/8/layout/pList2"/>
    <dgm:cxn modelId="{7DBF95AF-2177-43DB-B0E4-645A244980BA}" srcId="{40EDB784-71CA-46DB-8D22-50AAFD1B83AE}" destId="{B8D5AD5C-F5AE-416D-BF8B-7AC15BDC8E7D}" srcOrd="0" destOrd="0" parTransId="{E2F8207A-6843-4908-9099-BD972C83272E}" sibTransId="{F4F7CFAC-DFC1-4037-A32C-A381BD74CC8F}"/>
    <dgm:cxn modelId="{CC27C737-0E82-47B3-A99F-F3906253AEE7}" type="presOf" srcId="{B5C4DE3D-394E-413D-8764-C38EFF1AA480}" destId="{70263BAE-B766-4491-9899-F3398B627CDD}" srcOrd="0" destOrd="0" presId="urn:microsoft.com/office/officeart/2005/8/layout/pList2"/>
    <dgm:cxn modelId="{A3FDCCF8-9884-402A-AA59-74FD20378B9A}" type="presParOf" srcId="{83BE2766-F131-4D92-B1F8-C5042442487B}" destId="{1D71D63C-8704-4676-88D3-151B597E3539}" srcOrd="0" destOrd="0" presId="urn:microsoft.com/office/officeart/2005/8/layout/pList2"/>
    <dgm:cxn modelId="{26C5049A-2290-4EAC-9011-1B9CEF132B2C}" type="presParOf" srcId="{83BE2766-F131-4D92-B1F8-C5042442487B}" destId="{A688417B-1A61-4305-8CEF-4BBDE837860F}" srcOrd="1" destOrd="0" presId="urn:microsoft.com/office/officeart/2005/8/layout/pList2"/>
    <dgm:cxn modelId="{55EF7AC5-87B0-4F55-BE65-CAECB1B49EDD}" type="presParOf" srcId="{A688417B-1A61-4305-8CEF-4BBDE837860F}" destId="{A03DA7F6-7D93-4299-85E1-B92A8473D3E5}" srcOrd="0" destOrd="0" presId="urn:microsoft.com/office/officeart/2005/8/layout/pList2"/>
    <dgm:cxn modelId="{E6B6CC3C-5DDA-49A5-A8AC-A5B2CB00AF42}" type="presParOf" srcId="{A03DA7F6-7D93-4299-85E1-B92A8473D3E5}" destId="{12AC9EBB-6F67-4343-B17C-B0E09CC65C75}" srcOrd="0" destOrd="0" presId="urn:microsoft.com/office/officeart/2005/8/layout/pList2"/>
    <dgm:cxn modelId="{15BA23F5-4BD9-484C-8B8C-15C07D96DE08}" type="presParOf" srcId="{A03DA7F6-7D93-4299-85E1-B92A8473D3E5}" destId="{BED0634E-076A-4E1F-9913-46A91EA733EF}" srcOrd="1" destOrd="0" presId="urn:microsoft.com/office/officeart/2005/8/layout/pList2"/>
    <dgm:cxn modelId="{968DD22C-9243-40B5-84A3-AB6D52000AEB}" type="presParOf" srcId="{A03DA7F6-7D93-4299-85E1-B92A8473D3E5}" destId="{82359C45-811D-4BD2-A552-377BC144B36E}" srcOrd="2" destOrd="0" presId="urn:microsoft.com/office/officeart/2005/8/layout/pList2"/>
    <dgm:cxn modelId="{758B7640-A32B-491E-9DC4-9351E6977857}" type="presParOf" srcId="{A688417B-1A61-4305-8CEF-4BBDE837860F}" destId="{77F0F29F-519E-4926-804D-85010F27B23A}" srcOrd="1" destOrd="0" presId="urn:microsoft.com/office/officeart/2005/8/layout/pList2"/>
    <dgm:cxn modelId="{FBA4A603-229C-4BD2-85E6-2769E55D0F5A}" type="presParOf" srcId="{A688417B-1A61-4305-8CEF-4BBDE837860F}" destId="{126B8332-4B1E-4468-8194-BD4A21FF7475}" srcOrd="2" destOrd="0" presId="urn:microsoft.com/office/officeart/2005/8/layout/pList2"/>
    <dgm:cxn modelId="{BFE17223-6FED-4551-8D9F-D2E932AD3E3B}" type="presParOf" srcId="{126B8332-4B1E-4468-8194-BD4A21FF7475}" destId="{B3236772-8ABB-4E4C-B646-2194FB6BAD85}" srcOrd="0" destOrd="0" presId="urn:microsoft.com/office/officeart/2005/8/layout/pList2"/>
    <dgm:cxn modelId="{5750F0BD-3DBC-455F-9792-AD3F40F9B2DE}" type="presParOf" srcId="{126B8332-4B1E-4468-8194-BD4A21FF7475}" destId="{39919203-C5DB-4B2B-B28D-CEC6D0467030}" srcOrd="1" destOrd="0" presId="urn:microsoft.com/office/officeart/2005/8/layout/pList2"/>
    <dgm:cxn modelId="{083DBA38-013A-42E9-929A-2C2B4FE7BE15}" type="presParOf" srcId="{126B8332-4B1E-4468-8194-BD4A21FF7475}" destId="{7C92A350-9885-46E4-8A42-5D665F8EBCA6}" srcOrd="2" destOrd="0" presId="urn:microsoft.com/office/officeart/2005/8/layout/pList2"/>
    <dgm:cxn modelId="{C3A44DD3-2E19-49C6-BE93-798C7DDA9AAB}" type="presParOf" srcId="{A688417B-1A61-4305-8CEF-4BBDE837860F}" destId="{70263BAE-B766-4491-9899-F3398B627CDD}" srcOrd="3" destOrd="0" presId="urn:microsoft.com/office/officeart/2005/8/layout/pList2"/>
    <dgm:cxn modelId="{15EC4EF4-3820-4F8A-B651-D6C48BE1E5C7}" type="presParOf" srcId="{A688417B-1A61-4305-8CEF-4BBDE837860F}" destId="{276B4B4F-B40C-4791-BF3D-7CA3DC5D6A8A}" srcOrd="4" destOrd="0" presId="urn:microsoft.com/office/officeart/2005/8/layout/pList2"/>
    <dgm:cxn modelId="{636ADFCE-0F47-4F7E-99F7-A6A0ECC1BEFB}" type="presParOf" srcId="{276B4B4F-B40C-4791-BF3D-7CA3DC5D6A8A}" destId="{69DD194B-4AF8-4438-8758-9A2501D5F55D}" srcOrd="0" destOrd="0" presId="urn:microsoft.com/office/officeart/2005/8/layout/pList2"/>
    <dgm:cxn modelId="{6F84205C-C2C5-4183-A97C-F64CC9D3089B}" type="presParOf" srcId="{276B4B4F-B40C-4791-BF3D-7CA3DC5D6A8A}" destId="{4DDE5443-B502-4F75-B59F-3D2A8A2C3431}" srcOrd="1" destOrd="0" presId="urn:microsoft.com/office/officeart/2005/8/layout/pList2"/>
    <dgm:cxn modelId="{8C9639AE-463A-4E3B-BC83-9EE3B498756E}" type="presParOf" srcId="{276B4B4F-B40C-4791-BF3D-7CA3DC5D6A8A}" destId="{A911282A-C4A0-4C94-A374-EE62419703C0}" srcOrd="2" destOrd="0" presId="urn:microsoft.com/office/officeart/2005/8/layout/p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0EDB784-71CA-46DB-8D22-50AAFD1B83AE}" type="doc">
      <dgm:prSet loTypeId="urn:microsoft.com/office/officeart/2005/8/layout/pList2" loCatId="list" qsTypeId="urn:microsoft.com/office/officeart/2005/8/quickstyle/simple1" qsCatId="simple" csTypeId="urn:microsoft.com/office/officeart/2005/8/colors/accent1_2" csCatId="accent1" phldr="1"/>
      <dgm:spPr/>
    </dgm:pt>
    <dgm:pt modelId="{B8D5AD5C-F5AE-416D-BF8B-7AC15BDC8E7D}">
      <dgm:prSet phldrT="[Text]"/>
      <dgm:spPr/>
      <dgm:t>
        <a:bodyPr/>
        <a:lstStyle/>
        <a:p>
          <a:r>
            <a:rPr lang="en-US" dirty="0"/>
            <a:t>Mild cognitive impairment</a:t>
          </a:r>
        </a:p>
        <a:p>
          <a:r>
            <a:rPr lang="en-US" dirty="0"/>
            <a:t>Alzheimer’s Disease</a:t>
          </a:r>
        </a:p>
        <a:p>
          <a:r>
            <a:rPr lang="en-US" dirty="0"/>
            <a:t>CTE</a:t>
          </a:r>
          <a:br>
            <a:rPr lang="en-US" dirty="0"/>
          </a:br>
          <a:endParaRPr lang="en-US" dirty="0"/>
        </a:p>
      </dgm:t>
    </dgm:pt>
    <dgm:pt modelId="{E2F8207A-6843-4908-9099-BD972C83272E}" type="parTrans" cxnId="{7DBF95AF-2177-43DB-B0E4-645A244980BA}">
      <dgm:prSet/>
      <dgm:spPr/>
      <dgm:t>
        <a:bodyPr/>
        <a:lstStyle/>
        <a:p>
          <a:endParaRPr lang="en-US"/>
        </a:p>
      </dgm:t>
    </dgm:pt>
    <dgm:pt modelId="{F4F7CFAC-DFC1-4037-A32C-A381BD74CC8F}" type="sibTrans" cxnId="{7DBF95AF-2177-43DB-B0E4-645A244980BA}">
      <dgm:prSet/>
      <dgm:spPr/>
      <dgm:t>
        <a:bodyPr/>
        <a:lstStyle/>
        <a:p>
          <a:endParaRPr lang="en-US"/>
        </a:p>
      </dgm:t>
    </dgm:pt>
    <dgm:pt modelId="{F5A76BF7-50F1-4539-A7F4-48EF382F0674}">
      <dgm:prSet phldrT="[Text]"/>
      <dgm:spPr/>
      <dgm:t>
        <a:bodyPr/>
        <a:lstStyle/>
        <a:p>
          <a:r>
            <a:rPr lang="en-US" dirty="0"/>
            <a:t>Chronic insomnia</a:t>
          </a:r>
        </a:p>
        <a:p>
          <a:r>
            <a:rPr lang="en-US" dirty="0"/>
            <a:t>Sleep/wake disorders</a:t>
          </a:r>
        </a:p>
      </dgm:t>
    </dgm:pt>
    <dgm:pt modelId="{7EC761DC-8E6A-40D9-A035-267F6555C2AA}" type="parTrans" cxnId="{1215032A-66E5-402F-B709-5C92DD246C79}">
      <dgm:prSet/>
      <dgm:spPr/>
      <dgm:t>
        <a:bodyPr/>
        <a:lstStyle/>
        <a:p>
          <a:endParaRPr lang="en-US"/>
        </a:p>
      </dgm:t>
    </dgm:pt>
    <dgm:pt modelId="{B5C4DE3D-394E-413D-8764-C38EFF1AA480}" type="sibTrans" cxnId="{1215032A-66E5-402F-B709-5C92DD246C79}">
      <dgm:prSet/>
      <dgm:spPr/>
      <dgm:t>
        <a:bodyPr/>
        <a:lstStyle/>
        <a:p>
          <a:endParaRPr lang="en-US"/>
        </a:p>
      </dgm:t>
    </dgm:pt>
    <dgm:pt modelId="{9D070D20-A7E1-42B5-A06E-FFF4B569AF69}">
      <dgm:prSet phldrT="[Text]"/>
      <dgm:spPr/>
      <dgm:t>
        <a:bodyPr/>
        <a:lstStyle/>
        <a:p>
          <a:r>
            <a:rPr lang="en-US" dirty="0"/>
            <a:t>Parkinson’s Disease</a:t>
          </a:r>
        </a:p>
        <a:p>
          <a:r>
            <a:rPr lang="en-US" dirty="0"/>
            <a:t>Amyotrophic Lateral Sclerosis</a:t>
          </a:r>
        </a:p>
        <a:p>
          <a:r>
            <a:rPr lang="en-US" dirty="0"/>
            <a:t>CTE</a:t>
          </a:r>
        </a:p>
      </dgm:t>
    </dgm:pt>
    <dgm:pt modelId="{6F7C4B72-6D50-482E-AB54-9BA4BD5AD13C}" type="parTrans" cxnId="{A918A8BE-E046-475B-AD3A-3547D94D18A5}">
      <dgm:prSet/>
      <dgm:spPr/>
      <dgm:t>
        <a:bodyPr/>
        <a:lstStyle/>
        <a:p>
          <a:endParaRPr lang="en-US"/>
        </a:p>
      </dgm:t>
    </dgm:pt>
    <dgm:pt modelId="{E9C1CC3D-B549-4F8D-A0A0-6DC941449575}" type="sibTrans" cxnId="{A918A8BE-E046-475B-AD3A-3547D94D18A5}">
      <dgm:prSet/>
      <dgm:spPr/>
      <dgm:t>
        <a:bodyPr/>
        <a:lstStyle/>
        <a:p>
          <a:endParaRPr lang="en-US"/>
        </a:p>
      </dgm:t>
    </dgm:pt>
    <dgm:pt modelId="{83BE2766-F131-4D92-B1F8-C5042442487B}" type="pres">
      <dgm:prSet presAssocID="{40EDB784-71CA-46DB-8D22-50AAFD1B83AE}" presName="Name0" presStyleCnt="0">
        <dgm:presLayoutVars>
          <dgm:dir/>
          <dgm:resizeHandles val="exact"/>
        </dgm:presLayoutVars>
      </dgm:prSet>
      <dgm:spPr/>
    </dgm:pt>
    <dgm:pt modelId="{1D71D63C-8704-4676-88D3-151B597E3539}" type="pres">
      <dgm:prSet presAssocID="{40EDB784-71CA-46DB-8D22-50AAFD1B83AE}" presName="bkgdShp" presStyleLbl="alignAccFollowNode1" presStyleIdx="0" presStyleCnt="1"/>
      <dgm:spPr/>
    </dgm:pt>
    <dgm:pt modelId="{A688417B-1A61-4305-8CEF-4BBDE837860F}" type="pres">
      <dgm:prSet presAssocID="{40EDB784-71CA-46DB-8D22-50AAFD1B83AE}" presName="linComp" presStyleCnt="0"/>
      <dgm:spPr/>
    </dgm:pt>
    <dgm:pt modelId="{A03DA7F6-7D93-4299-85E1-B92A8473D3E5}" type="pres">
      <dgm:prSet presAssocID="{B8D5AD5C-F5AE-416D-BF8B-7AC15BDC8E7D}" presName="compNode" presStyleCnt="0"/>
      <dgm:spPr/>
    </dgm:pt>
    <dgm:pt modelId="{12AC9EBB-6F67-4343-B17C-B0E09CC65C75}" type="pres">
      <dgm:prSet presAssocID="{B8D5AD5C-F5AE-416D-BF8B-7AC15BDC8E7D}" presName="node" presStyleLbl="node1" presStyleIdx="0" presStyleCnt="3">
        <dgm:presLayoutVars>
          <dgm:bulletEnabled val="1"/>
        </dgm:presLayoutVars>
      </dgm:prSet>
      <dgm:spPr/>
    </dgm:pt>
    <dgm:pt modelId="{BED0634E-076A-4E1F-9913-46A91EA733EF}" type="pres">
      <dgm:prSet presAssocID="{B8D5AD5C-F5AE-416D-BF8B-7AC15BDC8E7D}" presName="invisiNode" presStyleLbl="node1" presStyleIdx="0" presStyleCnt="3"/>
      <dgm:spPr/>
    </dgm:pt>
    <dgm:pt modelId="{82359C45-811D-4BD2-A552-377BC144B36E}" type="pres">
      <dgm:prSet presAssocID="{B8D5AD5C-F5AE-416D-BF8B-7AC15BDC8E7D}" presName="imagNode" presStyleLbl="fgImgPlace1" presStyleIdx="0" presStyleCnt="3"/>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28000" b="-28000"/>
          </a:stretch>
        </a:blipFill>
      </dgm:spPr>
    </dgm:pt>
    <dgm:pt modelId="{77F0F29F-519E-4926-804D-85010F27B23A}" type="pres">
      <dgm:prSet presAssocID="{F4F7CFAC-DFC1-4037-A32C-A381BD74CC8F}" presName="sibTrans" presStyleLbl="sibTrans2D1" presStyleIdx="0" presStyleCnt="0"/>
      <dgm:spPr/>
    </dgm:pt>
    <dgm:pt modelId="{126B8332-4B1E-4468-8194-BD4A21FF7475}" type="pres">
      <dgm:prSet presAssocID="{F5A76BF7-50F1-4539-A7F4-48EF382F0674}" presName="compNode" presStyleCnt="0"/>
      <dgm:spPr/>
    </dgm:pt>
    <dgm:pt modelId="{B3236772-8ABB-4E4C-B646-2194FB6BAD85}" type="pres">
      <dgm:prSet presAssocID="{F5A76BF7-50F1-4539-A7F4-48EF382F0674}" presName="node" presStyleLbl="node1" presStyleIdx="1" presStyleCnt="3">
        <dgm:presLayoutVars>
          <dgm:bulletEnabled val="1"/>
        </dgm:presLayoutVars>
      </dgm:prSet>
      <dgm:spPr/>
    </dgm:pt>
    <dgm:pt modelId="{39919203-C5DB-4B2B-B28D-CEC6D0467030}" type="pres">
      <dgm:prSet presAssocID="{F5A76BF7-50F1-4539-A7F4-48EF382F0674}" presName="invisiNode" presStyleLbl="node1" presStyleIdx="1" presStyleCnt="3"/>
      <dgm:spPr/>
    </dgm:pt>
    <dgm:pt modelId="{7C92A350-9885-46E4-8A42-5D665F8EBCA6}" type="pres">
      <dgm:prSet presAssocID="{F5A76BF7-50F1-4539-A7F4-48EF382F0674}" presName="imagNode" presStyleLbl="fgImgPlace1" presStyleIdx="1" presStyleCnt="3"/>
      <dgm:spPr>
        <a:blipFill>
          <a:blip xmlns:r="http://schemas.openxmlformats.org/officeDocument/2006/relationships" r:embed="rId2">
            <a:extLst>
              <a:ext uri="{28A0092B-C50C-407E-A947-70E740481C1C}">
                <a14:useLocalDpi xmlns:a14="http://schemas.microsoft.com/office/drawing/2010/main" val="0"/>
              </a:ext>
            </a:extLst>
          </a:blip>
          <a:srcRect/>
          <a:stretch>
            <a:fillRect t="-25000" b="-25000"/>
          </a:stretch>
        </a:blipFill>
      </dgm:spPr>
    </dgm:pt>
    <dgm:pt modelId="{70263BAE-B766-4491-9899-F3398B627CDD}" type="pres">
      <dgm:prSet presAssocID="{B5C4DE3D-394E-413D-8764-C38EFF1AA480}" presName="sibTrans" presStyleLbl="sibTrans2D1" presStyleIdx="0" presStyleCnt="0"/>
      <dgm:spPr/>
    </dgm:pt>
    <dgm:pt modelId="{276B4B4F-B40C-4791-BF3D-7CA3DC5D6A8A}" type="pres">
      <dgm:prSet presAssocID="{9D070D20-A7E1-42B5-A06E-FFF4B569AF69}" presName="compNode" presStyleCnt="0"/>
      <dgm:spPr/>
    </dgm:pt>
    <dgm:pt modelId="{69DD194B-4AF8-4438-8758-9A2501D5F55D}" type="pres">
      <dgm:prSet presAssocID="{9D070D20-A7E1-42B5-A06E-FFF4B569AF69}" presName="node" presStyleLbl="node1" presStyleIdx="2" presStyleCnt="3">
        <dgm:presLayoutVars>
          <dgm:bulletEnabled val="1"/>
        </dgm:presLayoutVars>
      </dgm:prSet>
      <dgm:spPr/>
    </dgm:pt>
    <dgm:pt modelId="{4DDE5443-B502-4F75-B59F-3D2A8A2C3431}" type="pres">
      <dgm:prSet presAssocID="{9D070D20-A7E1-42B5-A06E-FFF4B569AF69}" presName="invisiNode" presStyleLbl="node1" presStyleIdx="2" presStyleCnt="3"/>
      <dgm:spPr/>
    </dgm:pt>
    <dgm:pt modelId="{A911282A-C4A0-4C94-A374-EE62419703C0}" type="pres">
      <dgm:prSet presAssocID="{9D070D20-A7E1-42B5-A06E-FFF4B569AF69}" presName="imagNode" presStyleLbl="fgImgPlace1" presStyleIdx="2" presStyleCnt="3"/>
      <dgm:spPr>
        <a:blipFill>
          <a:blip xmlns:r="http://schemas.openxmlformats.org/officeDocument/2006/relationships" r:embed="rId3" cstate="print">
            <a:extLst>
              <a:ext uri="{28A0092B-C50C-407E-A947-70E740481C1C}">
                <a14:useLocalDpi xmlns:a14="http://schemas.microsoft.com/office/drawing/2010/main" val="0"/>
              </a:ext>
            </a:extLst>
          </a:blip>
          <a:srcRect/>
          <a:stretch>
            <a:fillRect t="-6000" b="-6000"/>
          </a:stretch>
        </a:blipFill>
      </dgm:spPr>
    </dgm:pt>
  </dgm:ptLst>
  <dgm:cxnLst>
    <dgm:cxn modelId="{3BB96A26-6F73-4E19-BD77-A6BE19FDBEAC}" type="presOf" srcId="{40EDB784-71CA-46DB-8D22-50AAFD1B83AE}" destId="{83BE2766-F131-4D92-B1F8-C5042442487B}" srcOrd="0" destOrd="0" presId="urn:microsoft.com/office/officeart/2005/8/layout/pList2"/>
    <dgm:cxn modelId="{51FA92D5-53E0-4294-BDC5-B24B4EABD8DC}" type="presOf" srcId="{9D070D20-A7E1-42B5-A06E-FFF4B569AF69}" destId="{69DD194B-4AF8-4438-8758-9A2501D5F55D}" srcOrd="0" destOrd="0" presId="urn:microsoft.com/office/officeart/2005/8/layout/pList2"/>
    <dgm:cxn modelId="{A918A8BE-E046-475B-AD3A-3547D94D18A5}" srcId="{40EDB784-71CA-46DB-8D22-50AAFD1B83AE}" destId="{9D070D20-A7E1-42B5-A06E-FFF4B569AF69}" srcOrd="2" destOrd="0" parTransId="{6F7C4B72-6D50-482E-AB54-9BA4BD5AD13C}" sibTransId="{E9C1CC3D-B549-4F8D-A0A0-6DC941449575}"/>
    <dgm:cxn modelId="{DEEDA28A-8F08-4779-9866-4DBD6BC4F2EC}" type="presOf" srcId="{F5A76BF7-50F1-4539-A7F4-48EF382F0674}" destId="{B3236772-8ABB-4E4C-B646-2194FB6BAD85}" srcOrd="0" destOrd="0" presId="urn:microsoft.com/office/officeart/2005/8/layout/pList2"/>
    <dgm:cxn modelId="{1215032A-66E5-402F-B709-5C92DD246C79}" srcId="{40EDB784-71CA-46DB-8D22-50AAFD1B83AE}" destId="{F5A76BF7-50F1-4539-A7F4-48EF382F0674}" srcOrd="1" destOrd="0" parTransId="{7EC761DC-8E6A-40D9-A035-267F6555C2AA}" sibTransId="{B5C4DE3D-394E-413D-8764-C38EFF1AA480}"/>
    <dgm:cxn modelId="{9C6ACCB0-992E-4B37-8A3F-5EDEE3BC7C26}" type="presOf" srcId="{F4F7CFAC-DFC1-4037-A32C-A381BD74CC8F}" destId="{77F0F29F-519E-4926-804D-85010F27B23A}" srcOrd="0" destOrd="0" presId="urn:microsoft.com/office/officeart/2005/8/layout/pList2"/>
    <dgm:cxn modelId="{16C433FD-DC09-4C75-92FA-B9D0C2976BC6}" type="presOf" srcId="{B8D5AD5C-F5AE-416D-BF8B-7AC15BDC8E7D}" destId="{12AC9EBB-6F67-4343-B17C-B0E09CC65C75}" srcOrd="0" destOrd="0" presId="urn:microsoft.com/office/officeart/2005/8/layout/pList2"/>
    <dgm:cxn modelId="{7DBF95AF-2177-43DB-B0E4-645A244980BA}" srcId="{40EDB784-71CA-46DB-8D22-50AAFD1B83AE}" destId="{B8D5AD5C-F5AE-416D-BF8B-7AC15BDC8E7D}" srcOrd="0" destOrd="0" parTransId="{E2F8207A-6843-4908-9099-BD972C83272E}" sibTransId="{F4F7CFAC-DFC1-4037-A32C-A381BD74CC8F}"/>
    <dgm:cxn modelId="{CC27C737-0E82-47B3-A99F-F3906253AEE7}" type="presOf" srcId="{B5C4DE3D-394E-413D-8764-C38EFF1AA480}" destId="{70263BAE-B766-4491-9899-F3398B627CDD}" srcOrd="0" destOrd="0" presId="urn:microsoft.com/office/officeart/2005/8/layout/pList2"/>
    <dgm:cxn modelId="{A3FDCCF8-9884-402A-AA59-74FD20378B9A}" type="presParOf" srcId="{83BE2766-F131-4D92-B1F8-C5042442487B}" destId="{1D71D63C-8704-4676-88D3-151B597E3539}" srcOrd="0" destOrd="0" presId="urn:microsoft.com/office/officeart/2005/8/layout/pList2"/>
    <dgm:cxn modelId="{26C5049A-2290-4EAC-9011-1B9CEF132B2C}" type="presParOf" srcId="{83BE2766-F131-4D92-B1F8-C5042442487B}" destId="{A688417B-1A61-4305-8CEF-4BBDE837860F}" srcOrd="1" destOrd="0" presId="urn:microsoft.com/office/officeart/2005/8/layout/pList2"/>
    <dgm:cxn modelId="{55EF7AC5-87B0-4F55-BE65-CAECB1B49EDD}" type="presParOf" srcId="{A688417B-1A61-4305-8CEF-4BBDE837860F}" destId="{A03DA7F6-7D93-4299-85E1-B92A8473D3E5}" srcOrd="0" destOrd="0" presId="urn:microsoft.com/office/officeart/2005/8/layout/pList2"/>
    <dgm:cxn modelId="{E6B6CC3C-5DDA-49A5-A8AC-A5B2CB00AF42}" type="presParOf" srcId="{A03DA7F6-7D93-4299-85E1-B92A8473D3E5}" destId="{12AC9EBB-6F67-4343-B17C-B0E09CC65C75}" srcOrd="0" destOrd="0" presId="urn:microsoft.com/office/officeart/2005/8/layout/pList2"/>
    <dgm:cxn modelId="{15BA23F5-4BD9-484C-8B8C-15C07D96DE08}" type="presParOf" srcId="{A03DA7F6-7D93-4299-85E1-B92A8473D3E5}" destId="{BED0634E-076A-4E1F-9913-46A91EA733EF}" srcOrd="1" destOrd="0" presId="urn:microsoft.com/office/officeart/2005/8/layout/pList2"/>
    <dgm:cxn modelId="{968DD22C-9243-40B5-84A3-AB6D52000AEB}" type="presParOf" srcId="{A03DA7F6-7D93-4299-85E1-B92A8473D3E5}" destId="{82359C45-811D-4BD2-A552-377BC144B36E}" srcOrd="2" destOrd="0" presId="urn:microsoft.com/office/officeart/2005/8/layout/pList2"/>
    <dgm:cxn modelId="{758B7640-A32B-491E-9DC4-9351E6977857}" type="presParOf" srcId="{A688417B-1A61-4305-8CEF-4BBDE837860F}" destId="{77F0F29F-519E-4926-804D-85010F27B23A}" srcOrd="1" destOrd="0" presId="urn:microsoft.com/office/officeart/2005/8/layout/pList2"/>
    <dgm:cxn modelId="{FBA4A603-229C-4BD2-85E6-2769E55D0F5A}" type="presParOf" srcId="{A688417B-1A61-4305-8CEF-4BBDE837860F}" destId="{126B8332-4B1E-4468-8194-BD4A21FF7475}" srcOrd="2" destOrd="0" presId="urn:microsoft.com/office/officeart/2005/8/layout/pList2"/>
    <dgm:cxn modelId="{BFE17223-6FED-4551-8D9F-D2E932AD3E3B}" type="presParOf" srcId="{126B8332-4B1E-4468-8194-BD4A21FF7475}" destId="{B3236772-8ABB-4E4C-B646-2194FB6BAD85}" srcOrd="0" destOrd="0" presId="urn:microsoft.com/office/officeart/2005/8/layout/pList2"/>
    <dgm:cxn modelId="{5750F0BD-3DBC-455F-9792-AD3F40F9B2DE}" type="presParOf" srcId="{126B8332-4B1E-4468-8194-BD4A21FF7475}" destId="{39919203-C5DB-4B2B-B28D-CEC6D0467030}" srcOrd="1" destOrd="0" presId="urn:microsoft.com/office/officeart/2005/8/layout/pList2"/>
    <dgm:cxn modelId="{083DBA38-013A-42E9-929A-2C2B4FE7BE15}" type="presParOf" srcId="{126B8332-4B1E-4468-8194-BD4A21FF7475}" destId="{7C92A350-9885-46E4-8A42-5D665F8EBCA6}" srcOrd="2" destOrd="0" presId="urn:microsoft.com/office/officeart/2005/8/layout/pList2"/>
    <dgm:cxn modelId="{C3A44DD3-2E19-49C6-BE93-798C7DDA9AAB}" type="presParOf" srcId="{A688417B-1A61-4305-8CEF-4BBDE837860F}" destId="{70263BAE-B766-4491-9899-F3398B627CDD}" srcOrd="3" destOrd="0" presId="urn:microsoft.com/office/officeart/2005/8/layout/pList2"/>
    <dgm:cxn modelId="{15EC4EF4-3820-4F8A-B651-D6C48BE1E5C7}" type="presParOf" srcId="{A688417B-1A61-4305-8CEF-4BBDE837860F}" destId="{276B4B4F-B40C-4791-BF3D-7CA3DC5D6A8A}" srcOrd="4" destOrd="0" presId="urn:microsoft.com/office/officeart/2005/8/layout/pList2"/>
    <dgm:cxn modelId="{636ADFCE-0F47-4F7E-99F7-A6A0ECC1BEFB}" type="presParOf" srcId="{276B4B4F-B40C-4791-BF3D-7CA3DC5D6A8A}" destId="{69DD194B-4AF8-4438-8758-9A2501D5F55D}" srcOrd="0" destOrd="0" presId="urn:microsoft.com/office/officeart/2005/8/layout/pList2"/>
    <dgm:cxn modelId="{6F84205C-C2C5-4183-A97C-F64CC9D3089B}" type="presParOf" srcId="{276B4B4F-B40C-4791-BF3D-7CA3DC5D6A8A}" destId="{4DDE5443-B502-4F75-B59F-3D2A8A2C3431}" srcOrd="1" destOrd="0" presId="urn:microsoft.com/office/officeart/2005/8/layout/pList2"/>
    <dgm:cxn modelId="{8C9639AE-463A-4E3B-BC83-9EE3B498756E}" type="presParOf" srcId="{276B4B4F-B40C-4791-BF3D-7CA3DC5D6A8A}" destId="{A911282A-C4A0-4C94-A374-EE62419703C0}" srcOrd="2" destOrd="0" presId="urn:microsoft.com/office/officeart/2005/8/layout/p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4E781768-2C16-45D5-8827-CAA7487FCAF0}"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2A7D449B-1E20-44A4-8846-E5915545B907}">
      <dgm:prSet phldrT="[Text]"/>
      <dgm:spPr/>
      <dgm:t>
        <a:bodyPr/>
        <a:lstStyle/>
        <a:p>
          <a:r>
            <a:rPr lang="en-US" dirty="0">
              <a:latin typeface="Arimo" panose="020B0604020202020204" pitchFamily="34" charset="0"/>
              <a:ea typeface="Arimo" panose="020B0604020202020204" pitchFamily="34" charset="0"/>
              <a:cs typeface="Arimo" panose="020B0604020202020204" pitchFamily="34" charset="0"/>
            </a:rPr>
            <a:t>Clinical</a:t>
          </a:r>
        </a:p>
      </dgm:t>
    </dgm:pt>
    <dgm:pt modelId="{58FAC388-E125-4C8D-8F47-07A2277FAFD0}" type="parTrans" cxnId="{383F76E2-A4DA-4EAE-B80F-5F93CFDFC65C}">
      <dgm:prSet/>
      <dgm:spPr/>
      <dgm:t>
        <a:bodyPr/>
        <a:lstStyle/>
        <a:p>
          <a:endParaRPr lang="en-US">
            <a:latin typeface="Arimo" panose="020B0604020202020204" pitchFamily="34" charset="0"/>
            <a:ea typeface="Arimo" panose="020B0604020202020204" pitchFamily="34" charset="0"/>
            <a:cs typeface="Arimo" panose="020B0604020202020204" pitchFamily="34" charset="0"/>
          </a:endParaRPr>
        </a:p>
      </dgm:t>
    </dgm:pt>
    <dgm:pt modelId="{31295EB9-FC38-4413-AF81-A1EF0FCB5DE2}" type="sibTrans" cxnId="{383F76E2-A4DA-4EAE-B80F-5F93CFDFC65C}">
      <dgm:prSet/>
      <dgm:spPr/>
      <dgm:t>
        <a:bodyPr/>
        <a:lstStyle/>
        <a:p>
          <a:endParaRPr lang="en-US">
            <a:latin typeface="Arimo" panose="020B0604020202020204" pitchFamily="34" charset="0"/>
            <a:ea typeface="Arimo" panose="020B0604020202020204" pitchFamily="34" charset="0"/>
            <a:cs typeface="Arimo" panose="020B0604020202020204" pitchFamily="34" charset="0"/>
          </a:endParaRPr>
        </a:p>
      </dgm:t>
    </dgm:pt>
    <dgm:pt modelId="{9A844B96-8BC8-4BB6-86E3-2EE9177D3199}">
      <dgm:prSet phldrT="[Text]"/>
      <dgm:spPr/>
      <dgm:t>
        <a:bodyPr/>
        <a:lstStyle/>
        <a:p>
          <a:r>
            <a:rPr lang="en-US" dirty="0">
              <a:latin typeface="Arimo" panose="020B0604020202020204" pitchFamily="34" charset="0"/>
              <a:ea typeface="Arimo" panose="020B0604020202020204" pitchFamily="34" charset="0"/>
              <a:cs typeface="Arimo" panose="020B0604020202020204" pitchFamily="34" charset="0"/>
            </a:rPr>
            <a:t>Time</a:t>
          </a:r>
        </a:p>
      </dgm:t>
    </dgm:pt>
    <dgm:pt modelId="{AB8C6523-9A6F-4809-8A9C-9B8D42683D16}" type="parTrans" cxnId="{02D61D01-0B1F-4691-8C12-1696E2CAE185}">
      <dgm:prSet/>
      <dgm:spPr/>
      <dgm:t>
        <a:bodyPr/>
        <a:lstStyle/>
        <a:p>
          <a:endParaRPr lang="en-US">
            <a:latin typeface="Arimo" panose="020B0604020202020204" pitchFamily="34" charset="0"/>
            <a:ea typeface="Arimo" panose="020B0604020202020204" pitchFamily="34" charset="0"/>
            <a:cs typeface="Arimo" panose="020B0604020202020204" pitchFamily="34" charset="0"/>
          </a:endParaRPr>
        </a:p>
      </dgm:t>
    </dgm:pt>
    <dgm:pt modelId="{79B9BDCF-B80F-4560-85D7-9CC78B08167F}" type="sibTrans" cxnId="{02D61D01-0B1F-4691-8C12-1696E2CAE185}">
      <dgm:prSet/>
      <dgm:spPr/>
      <dgm:t>
        <a:bodyPr/>
        <a:lstStyle/>
        <a:p>
          <a:endParaRPr lang="en-US">
            <a:latin typeface="Arimo" panose="020B0604020202020204" pitchFamily="34" charset="0"/>
            <a:ea typeface="Arimo" panose="020B0604020202020204" pitchFamily="34" charset="0"/>
            <a:cs typeface="Arimo" panose="020B0604020202020204" pitchFamily="34" charset="0"/>
          </a:endParaRPr>
        </a:p>
      </dgm:t>
    </dgm:pt>
    <dgm:pt modelId="{421F1198-1B50-4C1D-99FB-8798D8CBC2C3}">
      <dgm:prSet phldrT="[Text]"/>
      <dgm:spPr/>
      <dgm:t>
        <a:bodyPr/>
        <a:lstStyle/>
        <a:p>
          <a:r>
            <a:rPr lang="en-US" dirty="0">
              <a:latin typeface="Arimo" panose="020B0604020202020204" pitchFamily="34" charset="0"/>
              <a:ea typeface="Arimo" panose="020B0604020202020204" pitchFamily="34" charset="0"/>
              <a:cs typeface="Arimo" panose="020B0604020202020204" pitchFamily="34" charset="0"/>
            </a:rPr>
            <a:t>Research</a:t>
          </a:r>
        </a:p>
      </dgm:t>
    </dgm:pt>
    <dgm:pt modelId="{9D204842-C934-4502-880B-65FA95CF40F6}" type="parTrans" cxnId="{7A156A87-C502-4EEB-946F-F2A2641113D2}">
      <dgm:prSet/>
      <dgm:spPr/>
      <dgm:t>
        <a:bodyPr/>
        <a:lstStyle/>
        <a:p>
          <a:endParaRPr lang="en-US">
            <a:latin typeface="Arimo" panose="020B0604020202020204" pitchFamily="34" charset="0"/>
            <a:ea typeface="Arimo" panose="020B0604020202020204" pitchFamily="34" charset="0"/>
            <a:cs typeface="Arimo" panose="020B0604020202020204" pitchFamily="34" charset="0"/>
          </a:endParaRPr>
        </a:p>
      </dgm:t>
    </dgm:pt>
    <dgm:pt modelId="{ECCA436F-457D-4C2A-B482-6FABD3A2C918}" type="sibTrans" cxnId="{7A156A87-C502-4EEB-946F-F2A2641113D2}">
      <dgm:prSet/>
      <dgm:spPr/>
      <dgm:t>
        <a:bodyPr/>
        <a:lstStyle/>
        <a:p>
          <a:endParaRPr lang="en-US">
            <a:latin typeface="Arimo" panose="020B0604020202020204" pitchFamily="34" charset="0"/>
            <a:ea typeface="Arimo" panose="020B0604020202020204" pitchFamily="34" charset="0"/>
            <a:cs typeface="Arimo" panose="020B0604020202020204" pitchFamily="34" charset="0"/>
          </a:endParaRPr>
        </a:p>
      </dgm:t>
    </dgm:pt>
    <dgm:pt modelId="{D5D2F431-1E01-4C6F-ACFE-173F95373AEB}">
      <dgm:prSet phldrT="[Text]"/>
      <dgm:spPr/>
      <dgm:t>
        <a:bodyPr/>
        <a:lstStyle/>
        <a:p>
          <a:r>
            <a:rPr lang="en-US" dirty="0">
              <a:latin typeface="Arimo" panose="020B0604020202020204" pitchFamily="34" charset="0"/>
              <a:ea typeface="Arimo" panose="020B0604020202020204" pitchFamily="34" charset="0"/>
              <a:cs typeface="Arimo" panose="020B0604020202020204" pitchFamily="34" charset="0"/>
            </a:rPr>
            <a:t>Time</a:t>
          </a:r>
        </a:p>
      </dgm:t>
    </dgm:pt>
    <dgm:pt modelId="{E1CCD97B-80E1-4EC2-98B2-62DCA7DE5C8F}" type="parTrans" cxnId="{1F0C447A-B465-4E46-9CCA-8B8A3D5455B5}">
      <dgm:prSet/>
      <dgm:spPr/>
      <dgm:t>
        <a:bodyPr/>
        <a:lstStyle/>
        <a:p>
          <a:endParaRPr lang="en-US">
            <a:latin typeface="Arimo" panose="020B0604020202020204" pitchFamily="34" charset="0"/>
            <a:ea typeface="Arimo" panose="020B0604020202020204" pitchFamily="34" charset="0"/>
            <a:cs typeface="Arimo" panose="020B0604020202020204" pitchFamily="34" charset="0"/>
          </a:endParaRPr>
        </a:p>
      </dgm:t>
    </dgm:pt>
    <dgm:pt modelId="{905A0FF3-FB66-4043-AAA9-632D6945010C}" type="sibTrans" cxnId="{1F0C447A-B465-4E46-9CCA-8B8A3D5455B5}">
      <dgm:prSet/>
      <dgm:spPr/>
      <dgm:t>
        <a:bodyPr/>
        <a:lstStyle/>
        <a:p>
          <a:endParaRPr lang="en-US">
            <a:latin typeface="Arimo" panose="020B0604020202020204" pitchFamily="34" charset="0"/>
            <a:ea typeface="Arimo" panose="020B0604020202020204" pitchFamily="34" charset="0"/>
            <a:cs typeface="Arimo" panose="020B0604020202020204" pitchFamily="34" charset="0"/>
          </a:endParaRPr>
        </a:p>
      </dgm:t>
    </dgm:pt>
    <dgm:pt modelId="{AE4DE51C-270C-4A90-8049-296606743B2A}">
      <dgm:prSet phldrT="[Text]"/>
      <dgm:spPr/>
      <dgm:t>
        <a:bodyPr/>
        <a:lstStyle/>
        <a:p>
          <a:r>
            <a:rPr lang="en-US" dirty="0">
              <a:latin typeface="Arimo" panose="020B0604020202020204" pitchFamily="34" charset="0"/>
              <a:ea typeface="Arimo" panose="020B0604020202020204" pitchFamily="34" charset="0"/>
              <a:cs typeface="Arimo" panose="020B0604020202020204" pitchFamily="34" charset="0"/>
            </a:rPr>
            <a:t>Facilities</a:t>
          </a:r>
        </a:p>
      </dgm:t>
    </dgm:pt>
    <dgm:pt modelId="{999DB3A4-B1E1-4B06-9579-8EC73C223C66}" type="parTrans" cxnId="{3E2F897B-517A-4F87-8F84-52B244FF2138}">
      <dgm:prSet/>
      <dgm:spPr/>
      <dgm:t>
        <a:bodyPr/>
        <a:lstStyle/>
        <a:p>
          <a:endParaRPr lang="en-US">
            <a:latin typeface="Arimo" panose="020B0604020202020204" pitchFamily="34" charset="0"/>
            <a:ea typeface="Arimo" panose="020B0604020202020204" pitchFamily="34" charset="0"/>
            <a:cs typeface="Arimo" panose="020B0604020202020204" pitchFamily="34" charset="0"/>
          </a:endParaRPr>
        </a:p>
      </dgm:t>
    </dgm:pt>
    <dgm:pt modelId="{ECB48EF8-2951-4A0B-8000-450AD72E62B8}" type="sibTrans" cxnId="{3E2F897B-517A-4F87-8F84-52B244FF2138}">
      <dgm:prSet/>
      <dgm:spPr/>
      <dgm:t>
        <a:bodyPr/>
        <a:lstStyle/>
        <a:p>
          <a:endParaRPr lang="en-US">
            <a:latin typeface="Arimo" panose="020B0604020202020204" pitchFamily="34" charset="0"/>
            <a:ea typeface="Arimo" panose="020B0604020202020204" pitchFamily="34" charset="0"/>
            <a:cs typeface="Arimo" panose="020B0604020202020204" pitchFamily="34" charset="0"/>
          </a:endParaRPr>
        </a:p>
      </dgm:t>
    </dgm:pt>
    <dgm:pt modelId="{D94C8F98-F8E5-4469-A2A1-02368156F6D9}">
      <dgm:prSet phldrT="[Text]"/>
      <dgm:spPr/>
      <dgm:t>
        <a:bodyPr/>
        <a:lstStyle/>
        <a:p>
          <a:r>
            <a:rPr lang="en-US" dirty="0">
              <a:latin typeface="Arimo" panose="020B0604020202020204" pitchFamily="34" charset="0"/>
              <a:ea typeface="Arimo" panose="020B0604020202020204" pitchFamily="34" charset="0"/>
              <a:cs typeface="Arimo" panose="020B0604020202020204" pitchFamily="34" charset="0"/>
            </a:rPr>
            <a:t>Cost</a:t>
          </a:r>
        </a:p>
      </dgm:t>
    </dgm:pt>
    <dgm:pt modelId="{F4FCE99E-35DB-4712-91CC-71A7A7DB642A}" type="parTrans" cxnId="{97BA1E87-20EF-4F66-A005-221B56D1E85F}">
      <dgm:prSet/>
      <dgm:spPr/>
      <dgm:t>
        <a:bodyPr/>
        <a:lstStyle/>
        <a:p>
          <a:endParaRPr lang="en-US">
            <a:latin typeface="Arimo" panose="020B0604020202020204" pitchFamily="34" charset="0"/>
            <a:ea typeface="Arimo" panose="020B0604020202020204" pitchFamily="34" charset="0"/>
            <a:cs typeface="Arimo" panose="020B0604020202020204" pitchFamily="34" charset="0"/>
          </a:endParaRPr>
        </a:p>
      </dgm:t>
    </dgm:pt>
    <dgm:pt modelId="{9C4393A7-38C8-47A7-92FF-E3666BC5A8A6}" type="sibTrans" cxnId="{97BA1E87-20EF-4F66-A005-221B56D1E85F}">
      <dgm:prSet/>
      <dgm:spPr/>
      <dgm:t>
        <a:bodyPr/>
        <a:lstStyle/>
        <a:p>
          <a:endParaRPr lang="en-US">
            <a:latin typeface="Arimo" panose="020B0604020202020204" pitchFamily="34" charset="0"/>
            <a:ea typeface="Arimo" panose="020B0604020202020204" pitchFamily="34" charset="0"/>
            <a:cs typeface="Arimo" panose="020B0604020202020204" pitchFamily="34" charset="0"/>
          </a:endParaRPr>
        </a:p>
      </dgm:t>
    </dgm:pt>
    <dgm:pt modelId="{51C717CB-3843-45C7-A088-4D18F101A118}">
      <dgm:prSet phldrT="[Text]"/>
      <dgm:spPr/>
      <dgm:t>
        <a:bodyPr/>
        <a:lstStyle/>
        <a:p>
          <a:r>
            <a:rPr lang="en-US" dirty="0">
              <a:latin typeface="Arimo" panose="020B0604020202020204" pitchFamily="34" charset="0"/>
              <a:ea typeface="Arimo" panose="020B0604020202020204" pitchFamily="34" charset="0"/>
              <a:cs typeface="Arimo" panose="020B0604020202020204" pitchFamily="34" charset="0"/>
            </a:rPr>
            <a:t>Facilities</a:t>
          </a:r>
        </a:p>
      </dgm:t>
    </dgm:pt>
    <dgm:pt modelId="{86E4A333-C4F3-4F3E-9F93-CE5A898901E2}" type="parTrans" cxnId="{E9194DFA-39B4-467B-B034-E61C277448C7}">
      <dgm:prSet/>
      <dgm:spPr/>
      <dgm:t>
        <a:bodyPr/>
        <a:lstStyle/>
        <a:p>
          <a:endParaRPr lang="en-US">
            <a:latin typeface="Arimo" panose="020B0604020202020204" pitchFamily="34" charset="0"/>
            <a:ea typeface="Arimo" panose="020B0604020202020204" pitchFamily="34" charset="0"/>
            <a:cs typeface="Arimo" panose="020B0604020202020204" pitchFamily="34" charset="0"/>
          </a:endParaRPr>
        </a:p>
      </dgm:t>
    </dgm:pt>
    <dgm:pt modelId="{9D8A7B00-DB3D-4CD0-84AA-9FA492E43A74}" type="sibTrans" cxnId="{E9194DFA-39B4-467B-B034-E61C277448C7}">
      <dgm:prSet/>
      <dgm:spPr/>
      <dgm:t>
        <a:bodyPr/>
        <a:lstStyle/>
        <a:p>
          <a:endParaRPr lang="en-US">
            <a:latin typeface="Arimo" panose="020B0604020202020204" pitchFamily="34" charset="0"/>
            <a:ea typeface="Arimo" panose="020B0604020202020204" pitchFamily="34" charset="0"/>
            <a:cs typeface="Arimo" panose="020B0604020202020204" pitchFamily="34" charset="0"/>
          </a:endParaRPr>
        </a:p>
      </dgm:t>
    </dgm:pt>
    <dgm:pt modelId="{7BC5253B-5193-444E-8580-24E26BA50991}">
      <dgm:prSet phldrT="[Text]"/>
      <dgm:spPr/>
      <dgm:t>
        <a:bodyPr/>
        <a:lstStyle/>
        <a:p>
          <a:r>
            <a:rPr lang="en-US" dirty="0">
              <a:latin typeface="Arimo" panose="020B0604020202020204" pitchFamily="34" charset="0"/>
              <a:ea typeface="Arimo" panose="020B0604020202020204" pitchFamily="34" charset="0"/>
              <a:cs typeface="Arimo" panose="020B0604020202020204" pitchFamily="34" charset="0"/>
            </a:rPr>
            <a:t>Education</a:t>
          </a:r>
        </a:p>
      </dgm:t>
    </dgm:pt>
    <dgm:pt modelId="{21F2D6C6-F0E5-42C0-A130-1E9C22022B38}" type="parTrans" cxnId="{5AACACBE-C027-4524-8609-B5301C4C41A5}">
      <dgm:prSet/>
      <dgm:spPr/>
      <dgm:t>
        <a:bodyPr/>
        <a:lstStyle/>
        <a:p>
          <a:endParaRPr lang="en-US">
            <a:latin typeface="Arimo" panose="020B0604020202020204" pitchFamily="34" charset="0"/>
            <a:ea typeface="Arimo" panose="020B0604020202020204" pitchFamily="34" charset="0"/>
            <a:cs typeface="Arimo" panose="020B0604020202020204" pitchFamily="34" charset="0"/>
          </a:endParaRPr>
        </a:p>
      </dgm:t>
    </dgm:pt>
    <dgm:pt modelId="{3B2F957B-BC02-473C-96CA-335B6D0A6128}" type="sibTrans" cxnId="{5AACACBE-C027-4524-8609-B5301C4C41A5}">
      <dgm:prSet/>
      <dgm:spPr/>
      <dgm:t>
        <a:bodyPr/>
        <a:lstStyle/>
        <a:p>
          <a:endParaRPr lang="en-US">
            <a:latin typeface="Arimo" panose="020B0604020202020204" pitchFamily="34" charset="0"/>
            <a:ea typeface="Arimo" panose="020B0604020202020204" pitchFamily="34" charset="0"/>
            <a:cs typeface="Arimo" panose="020B0604020202020204" pitchFamily="34" charset="0"/>
          </a:endParaRPr>
        </a:p>
      </dgm:t>
    </dgm:pt>
    <dgm:pt modelId="{8691750B-CFFA-4A85-9375-B92317347826}">
      <dgm:prSet phldrT="[Text]"/>
      <dgm:spPr/>
      <dgm:t>
        <a:bodyPr/>
        <a:lstStyle/>
        <a:p>
          <a:r>
            <a:rPr lang="en-US" dirty="0">
              <a:latin typeface="Arimo" panose="020B0604020202020204" pitchFamily="34" charset="0"/>
              <a:ea typeface="Arimo" panose="020B0604020202020204" pitchFamily="34" charset="0"/>
              <a:cs typeface="Arimo" panose="020B0604020202020204" pitchFamily="34" charset="0"/>
            </a:rPr>
            <a:t>Compliance</a:t>
          </a:r>
        </a:p>
      </dgm:t>
    </dgm:pt>
    <dgm:pt modelId="{9E1E8498-A05E-44D1-8331-E5D9B09B0918}" type="parTrans" cxnId="{13F12842-EE1E-489B-B273-1B48D0122C91}">
      <dgm:prSet/>
      <dgm:spPr/>
      <dgm:t>
        <a:bodyPr/>
        <a:lstStyle/>
        <a:p>
          <a:endParaRPr lang="en-US">
            <a:latin typeface="Arimo" panose="020B0604020202020204" pitchFamily="34" charset="0"/>
            <a:ea typeface="Arimo" panose="020B0604020202020204" pitchFamily="34" charset="0"/>
            <a:cs typeface="Arimo" panose="020B0604020202020204" pitchFamily="34" charset="0"/>
          </a:endParaRPr>
        </a:p>
      </dgm:t>
    </dgm:pt>
    <dgm:pt modelId="{AAC180DF-A0A6-4181-BC99-31D082A70C12}" type="sibTrans" cxnId="{13F12842-EE1E-489B-B273-1B48D0122C91}">
      <dgm:prSet/>
      <dgm:spPr/>
      <dgm:t>
        <a:bodyPr/>
        <a:lstStyle/>
        <a:p>
          <a:endParaRPr lang="en-US">
            <a:latin typeface="Arimo" panose="020B0604020202020204" pitchFamily="34" charset="0"/>
            <a:ea typeface="Arimo" panose="020B0604020202020204" pitchFamily="34" charset="0"/>
            <a:cs typeface="Arimo" panose="020B0604020202020204" pitchFamily="34" charset="0"/>
          </a:endParaRPr>
        </a:p>
      </dgm:t>
    </dgm:pt>
    <dgm:pt modelId="{AE3F0027-DB70-4B75-B9E2-7000D0213761}">
      <dgm:prSet phldrT="[Text]"/>
      <dgm:spPr/>
      <dgm:t>
        <a:bodyPr/>
        <a:lstStyle/>
        <a:p>
          <a:r>
            <a:rPr lang="en-US" dirty="0">
              <a:latin typeface="Arimo" panose="020B0604020202020204" pitchFamily="34" charset="0"/>
              <a:ea typeface="Arimo" panose="020B0604020202020204" pitchFamily="34" charset="0"/>
              <a:cs typeface="Arimo" panose="020B0604020202020204" pitchFamily="34" charset="0"/>
            </a:rPr>
            <a:t>Appropriate staffing</a:t>
          </a:r>
        </a:p>
      </dgm:t>
    </dgm:pt>
    <dgm:pt modelId="{FBF137A3-1A20-4D47-91DD-5CBF25FE098E}" type="parTrans" cxnId="{427234C5-3D3E-4C71-AAB6-F1F66D8D712B}">
      <dgm:prSet/>
      <dgm:spPr/>
      <dgm:t>
        <a:bodyPr/>
        <a:lstStyle/>
        <a:p>
          <a:endParaRPr lang="en-US">
            <a:latin typeface="Arimo" panose="020B0604020202020204" pitchFamily="34" charset="0"/>
            <a:ea typeface="Arimo" panose="020B0604020202020204" pitchFamily="34" charset="0"/>
            <a:cs typeface="Arimo" panose="020B0604020202020204" pitchFamily="34" charset="0"/>
          </a:endParaRPr>
        </a:p>
      </dgm:t>
    </dgm:pt>
    <dgm:pt modelId="{CE653B92-F688-4158-8FE5-76963753A608}" type="sibTrans" cxnId="{427234C5-3D3E-4C71-AAB6-F1F66D8D712B}">
      <dgm:prSet/>
      <dgm:spPr/>
      <dgm:t>
        <a:bodyPr/>
        <a:lstStyle/>
        <a:p>
          <a:endParaRPr lang="en-US">
            <a:latin typeface="Arimo" panose="020B0604020202020204" pitchFamily="34" charset="0"/>
            <a:ea typeface="Arimo" panose="020B0604020202020204" pitchFamily="34" charset="0"/>
            <a:cs typeface="Arimo" panose="020B0604020202020204" pitchFamily="34" charset="0"/>
          </a:endParaRPr>
        </a:p>
      </dgm:t>
    </dgm:pt>
    <dgm:pt modelId="{00A29577-7AF8-4B6F-8756-5127686A6771}">
      <dgm:prSet phldrT="[Text]"/>
      <dgm:spPr/>
      <dgm:t>
        <a:bodyPr/>
        <a:lstStyle/>
        <a:p>
          <a:endParaRPr lang="en-US" dirty="0">
            <a:latin typeface="Arimo" panose="020B0604020202020204" pitchFamily="34" charset="0"/>
            <a:ea typeface="Arimo" panose="020B0604020202020204" pitchFamily="34" charset="0"/>
            <a:cs typeface="Arimo" panose="020B0604020202020204" pitchFamily="34" charset="0"/>
          </a:endParaRPr>
        </a:p>
      </dgm:t>
    </dgm:pt>
    <dgm:pt modelId="{EAF6C95D-96F1-46DE-99D2-D968E2D94908}" type="parTrans" cxnId="{1E6732F8-6533-42D3-B192-831BA2644AEB}">
      <dgm:prSet/>
      <dgm:spPr/>
      <dgm:t>
        <a:bodyPr/>
        <a:lstStyle/>
        <a:p>
          <a:endParaRPr lang="en-US">
            <a:latin typeface="Arimo" panose="020B0604020202020204" pitchFamily="34" charset="0"/>
            <a:ea typeface="Arimo" panose="020B0604020202020204" pitchFamily="34" charset="0"/>
            <a:cs typeface="Arimo" panose="020B0604020202020204" pitchFamily="34" charset="0"/>
          </a:endParaRPr>
        </a:p>
      </dgm:t>
    </dgm:pt>
    <dgm:pt modelId="{3ABED122-A7EF-48F9-BE82-2EFFC09EAB2F}" type="sibTrans" cxnId="{1E6732F8-6533-42D3-B192-831BA2644AEB}">
      <dgm:prSet/>
      <dgm:spPr/>
      <dgm:t>
        <a:bodyPr/>
        <a:lstStyle/>
        <a:p>
          <a:endParaRPr lang="en-US">
            <a:latin typeface="Arimo" panose="020B0604020202020204" pitchFamily="34" charset="0"/>
            <a:ea typeface="Arimo" panose="020B0604020202020204" pitchFamily="34" charset="0"/>
            <a:cs typeface="Arimo" panose="020B0604020202020204" pitchFamily="34" charset="0"/>
          </a:endParaRPr>
        </a:p>
      </dgm:t>
    </dgm:pt>
    <dgm:pt modelId="{685E7326-D159-4EC5-B14B-03B2654D7E90}">
      <dgm:prSet phldrT="[Text]"/>
      <dgm:spPr/>
      <dgm:t>
        <a:bodyPr/>
        <a:lstStyle/>
        <a:p>
          <a:r>
            <a:rPr lang="en-US" dirty="0">
              <a:latin typeface="Arimo" panose="020B0604020202020204" pitchFamily="34" charset="0"/>
              <a:ea typeface="Arimo" panose="020B0604020202020204" pitchFamily="34" charset="0"/>
              <a:cs typeface="Arimo" panose="020B0604020202020204" pitchFamily="34" charset="0"/>
            </a:rPr>
            <a:t>Appropriate staffing</a:t>
          </a:r>
        </a:p>
      </dgm:t>
    </dgm:pt>
    <dgm:pt modelId="{E050FBB3-6202-4E28-B8DA-39A718FBFD78}" type="parTrans" cxnId="{5535FB4C-7F18-439D-9575-CC6BA470C21D}">
      <dgm:prSet/>
      <dgm:spPr/>
      <dgm:t>
        <a:bodyPr/>
        <a:lstStyle/>
        <a:p>
          <a:endParaRPr lang="en-US">
            <a:latin typeface="Arimo" panose="020B0604020202020204" pitchFamily="34" charset="0"/>
            <a:ea typeface="Arimo" panose="020B0604020202020204" pitchFamily="34" charset="0"/>
            <a:cs typeface="Arimo" panose="020B0604020202020204" pitchFamily="34" charset="0"/>
          </a:endParaRPr>
        </a:p>
      </dgm:t>
    </dgm:pt>
    <dgm:pt modelId="{6DAD5AD0-F583-4B5B-94E3-66A15CDB761D}" type="sibTrans" cxnId="{5535FB4C-7F18-439D-9575-CC6BA470C21D}">
      <dgm:prSet/>
      <dgm:spPr/>
      <dgm:t>
        <a:bodyPr/>
        <a:lstStyle/>
        <a:p>
          <a:endParaRPr lang="en-US">
            <a:latin typeface="Arimo" panose="020B0604020202020204" pitchFamily="34" charset="0"/>
            <a:ea typeface="Arimo" panose="020B0604020202020204" pitchFamily="34" charset="0"/>
            <a:cs typeface="Arimo" panose="020B0604020202020204" pitchFamily="34" charset="0"/>
          </a:endParaRPr>
        </a:p>
      </dgm:t>
    </dgm:pt>
    <dgm:pt modelId="{37198718-C077-4964-8279-6159C7219C33}">
      <dgm:prSet phldrT="[Text]"/>
      <dgm:spPr/>
      <dgm:t>
        <a:bodyPr/>
        <a:lstStyle/>
        <a:p>
          <a:r>
            <a:rPr lang="en-US" dirty="0">
              <a:latin typeface="Arimo" panose="020B0604020202020204" pitchFamily="34" charset="0"/>
              <a:ea typeface="Arimo" panose="020B0604020202020204" pitchFamily="34" charset="0"/>
              <a:cs typeface="Arimo" panose="020B0604020202020204" pitchFamily="34" charset="0"/>
            </a:rPr>
            <a:t>Access to patient population</a:t>
          </a:r>
        </a:p>
      </dgm:t>
    </dgm:pt>
    <dgm:pt modelId="{5544C589-D4FB-47DD-832A-EB0E03020E04}" type="parTrans" cxnId="{7515860E-B5E9-422E-9835-C1FFDF927908}">
      <dgm:prSet/>
      <dgm:spPr/>
      <dgm:t>
        <a:bodyPr/>
        <a:lstStyle/>
        <a:p>
          <a:endParaRPr lang="en-US">
            <a:latin typeface="Arimo" panose="020B0604020202020204" pitchFamily="34" charset="0"/>
            <a:ea typeface="Arimo" panose="020B0604020202020204" pitchFamily="34" charset="0"/>
            <a:cs typeface="Arimo" panose="020B0604020202020204" pitchFamily="34" charset="0"/>
          </a:endParaRPr>
        </a:p>
      </dgm:t>
    </dgm:pt>
    <dgm:pt modelId="{2032F8D0-15DB-4C42-9410-BC3015C676BC}" type="sibTrans" cxnId="{7515860E-B5E9-422E-9835-C1FFDF927908}">
      <dgm:prSet/>
      <dgm:spPr/>
      <dgm:t>
        <a:bodyPr/>
        <a:lstStyle/>
        <a:p>
          <a:endParaRPr lang="en-US">
            <a:latin typeface="Arimo" panose="020B0604020202020204" pitchFamily="34" charset="0"/>
            <a:ea typeface="Arimo" panose="020B0604020202020204" pitchFamily="34" charset="0"/>
            <a:cs typeface="Arimo" panose="020B0604020202020204" pitchFamily="34" charset="0"/>
          </a:endParaRPr>
        </a:p>
      </dgm:t>
    </dgm:pt>
    <dgm:pt modelId="{AA5F6614-8DAF-4F4C-AEF5-B73EB8C1F7C2}">
      <dgm:prSet phldrT="[Text]"/>
      <dgm:spPr/>
      <dgm:t>
        <a:bodyPr/>
        <a:lstStyle/>
        <a:p>
          <a:r>
            <a:rPr lang="en-US">
              <a:latin typeface="Arimo" panose="020B0604020202020204" pitchFamily="34" charset="0"/>
              <a:ea typeface="Arimo" panose="020B0604020202020204" pitchFamily="34" charset="0"/>
              <a:cs typeface="Arimo" panose="020B0604020202020204" pitchFamily="34" charset="0"/>
            </a:rPr>
            <a:t>Cost</a:t>
          </a:r>
          <a:endParaRPr lang="en-US" dirty="0">
            <a:latin typeface="Arimo" panose="020B0604020202020204" pitchFamily="34" charset="0"/>
            <a:ea typeface="Arimo" panose="020B0604020202020204" pitchFamily="34" charset="0"/>
            <a:cs typeface="Arimo" panose="020B0604020202020204" pitchFamily="34" charset="0"/>
          </a:endParaRPr>
        </a:p>
      </dgm:t>
    </dgm:pt>
    <dgm:pt modelId="{D4EBF59E-2946-4B2E-BBCC-7817D2BB071F}" type="parTrans" cxnId="{DE7D7A8B-57F6-4D17-AC6B-2485B9CEEA40}">
      <dgm:prSet/>
      <dgm:spPr/>
      <dgm:t>
        <a:bodyPr/>
        <a:lstStyle/>
        <a:p>
          <a:endParaRPr lang="en-US">
            <a:latin typeface="Arimo" panose="020B0604020202020204" pitchFamily="34" charset="0"/>
            <a:ea typeface="Arimo" panose="020B0604020202020204" pitchFamily="34" charset="0"/>
            <a:cs typeface="Arimo" panose="020B0604020202020204" pitchFamily="34" charset="0"/>
          </a:endParaRPr>
        </a:p>
      </dgm:t>
    </dgm:pt>
    <dgm:pt modelId="{64A7CDBC-09EC-4011-95AE-967863F7CCE8}" type="sibTrans" cxnId="{DE7D7A8B-57F6-4D17-AC6B-2485B9CEEA40}">
      <dgm:prSet/>
      <dgm:spPr/>
      <dgm:t>
        <a:bodyPr/>
        <a:lstStyle/>
        <a:p>
          <a:endParaRPr lang="en-US">
            <a:latin typeface="Arimo" panose="020B0604020202020204" pitchFamily="34" charset="0"/>
            <a:ea typeface="Arimo" panose="020B0604020202020204" pitchFamily="34" charset="0"/>
            <a:cs typeface="Arimo" panose="020B0604020202020204" pitchFamily="34" charset="0"/>
          </a:endParaRPr>
        </a:p>
      </dgm:t>
    </dgm:pt>
    <dgm:pt modelId="{369FFFC0-356F-4985-A594-CD3004007597}" type="pres">
      <dgm:prSet presAssocID="{4E781768-2C16-45D5-8827-CAA7487FCAF0}" presName="Name0" presStyleCnt="0">
        <dgm:presLayoutVars>
          <dgm:dir/>
          <dgm:animLvl val="lvl"/>
          <dgm:resizeHandles val="exact"/>
        </dgm:presLayoutVars>
      </dgm:prSet>
      <dgm:spPr/>
    </dgm:pt>
    <dgm:pt modelId="{65B0BE9C-4E9F-4401-961D-99D6E5969404}" type="pres">
      <dgm:prSet presAssocID="{2A7D449B-1E20-44A4-8846-E5915545B907}" presName="composite" presStyleCnt="0"/>
      <dgm:spPr/>
    </dgm:pt>
    <dgm:pt modelId="{3BFF5226-243F-4BE9-8E70-D51986547A41}" type="pres">
      <dgm:prSet presAssocID="{2A7D449B-1E20-44A4-8846-E5915545B907}" presName="parTx" presStyleLbl="alignNode1" presStyleIdx="0" presStyleCnt="2">
        <dgm:presLayoutVars>
          <dgm:chMax val="0"/>
          <dgm:chPref val="0"/>
          <dgm:bulletEnabled val="1"/>
        </dgm:presLayoutVars>
      </dgm:prSet>
      <dgm:spPr/>
    </dgm:pt>
    <dgm:pt modelId="{68C4D423-0B4E-4F2D-859D-4D825A3882A1}" type="pres">
      <dgm:prSet presAssocID="{2A7D449B-1E20-44A4-8846-E5915545B907}" presName="desTx" presStyleLbl="alignAccFollowNode1" presStyleIdx="0" presStyleCnt="2">
        <dgm:presLayoutVars>
          <dgm:bulletEnabled val="1"/>
        </dgm:presLayoutVars>
      </dgm:prSet>
      <dgm:spPr/>
    </dgm:pt>
    <dgm:pt modelId="{919F38EE-1AA4-40DA-91C6-0FA5DF816AAF}" type="pres">
      <dgm:prSet presAssocID="{31295EB9-FC38-4413-AF81-A1EF0FCB5DE2}" presName="space" presStyleCnt="0"/>
      <dgm:spPr/>
    </dgm:pt>
    <dgm:pt modelId="{CD9DEA03-D5C2-4BD9-86EF-2910C14AE844}" type="pres">
      <dgm:prSet presAssocID="{421F1198-1B50-4C1D-99FB-8798D8CBC2C3}" presName="composite" presStyleCnt="0"/>
      <dgm:spPr/>
    </dgm:pt>
    <dgm:pt modelId="{82BD3B77-31D4-40BA-B727-F7B100D4CCCC}" type="pres">
      <dgm:prSet presAssocID="{421F1198-1B50-4C1D-99FB-8798D8CBC2C3}" presName="parTx" presStyleLbl="alignNode1" presStyleIdx="1" presStyleCnt="2">
        <dgm:presLayoutVars>
          <dgm:chMax val="0"/>
          <dgm:chPref val="0"/>
          <dgm:bulletEnabled val="1"/>
        </dgm:presLayoutVars>
      </dgm:prSet>
      <dgm:spPr/>
    </dgm:pt>
    <dgm:pt modelId="{20598234-FE5A-4DBD-A278-BCB7FD5A4D52}" type="pres">
      <dgm:prSet presAssocID="{421F1198-1B50-4C1D-99FB-8798D8CBC2C3}" presName="desTx" presStyleLbl="alignAccFollowNode1" presStyleIdx="1" presStyleCnt="2">
        <dgm:presLayoutVars>
          <dgm:bulletEnabled val="1"/>
        </dgm:presLayoutVars>
      </dgm:prSet>
      <dgm:spPr/>
    </dgm:pt>
  </dgm:ptLst>
  <dgm:cxnLst>
    <dgm:cxn modelId="{1F0C447A-B465-4E46-9CCA-8B8A3D5455B5}" srcId="{421F1198-1B50-4C1D-99FB-8798D8CBC2C3}" destId="{D5D2F431-1E01-4C6F-ACFE-173F95373AEB}" srcOrd="0" destOrd="0" parTransId="{E1CCD97B-80E1-4EC2-98B2-62DCA7DE5C8F}" sibTransId="{905A0FF3-FB66-4043-AAA9-632D6945010C}"/>
    <dgm:cxn modelId="{056D03AC-5597-421C-BEB3-FA75449041BA}" type="presOf" srcId="{AE3F0027-DB70-4B75-B9E2-7000D0213761}" destId="{20598234-FE5A-4DBD-A278-BCB7FD5A4D52}" srcOrd="0" destOrd="3" presId="urn:microsoft.com/office/officeart/2005/8/layout/hList1"/>
    <dgm:cxn modelId="{383F76E2-A4DA-4EAE-B80F-5F93CFDFC65C}" srcId="{4E781768-2C16-45D5-8827-CAA7487FCAF0}" destId="{2A7D449B-1E20-44A4-8846-E5915545B907}" srcOrd="0" destOrd="0" parTransId="{58FAC388-E125-4C8D-8F47-07A2277FAFD0}" sibTransId="{31295EB9-FC38-4413-AF81-A1EF0FCB5DE2}"/>
    <dgm:cxn modelId="{02D61D01-0B1F-4691-8C12-1696E2CAE185}" srcId="{2A7D449B-1E20-44A4-8846-E5915545B907}" destId="{9A844B96-8BC8-4BB6-86E3-2EE9177D3199}" srcOrd="0" destOrd="0" parTransId="{AB8C6523-9A6F-4809-8A9C-9B8D42683D16}" sibTransId="{79B9BDCF-B80F-4560-85D7-9CC78B08167F}"/>
    <dgm:cxn modelId="{5535FB4C-7F18-439D-9575-CC6BA470C21D}" srcId="{2A7D449B-1E20-44A4-8846-E5915545B907}" destId="{685E7326-D159-4EC5-B14B-03B2654D7E90}" srcOrd="5" destOrd="0" parTransId="{E050FBB3-6202-4E28-B8DA-39A718FBFD78}" sibTransId="{6DAD5AD0-F583-4B5B-94E3-66A15CDB761D}"/>
    <dgm:cxn modelId="{E9194DFA-39B4-467B-B034-E61C277448C7}" srcId="{2A7D449B-1E20-44A4-8846-E5915545B907}" destId="{51C717CB-3843-45C7-A088-4D18F101A118}" srcOrd="2" destOrd="0" parTransId="{86E4A333-C4F3-4F3E-9F93-CE5A898901E2}" sibTransId="{9D8A7B00-DB3D-4CD0-84AA-9FA492E43A74}"/>
    <dgm:cxn modelId="{03252457-2E56-4EDE-B581-78DFA50B18B0}" type="presOf" srcId="{421F1198-1B50-4C1D-99FB-8798D8CBC2C3}" destId="{82BD3B77-31D4-40BA-B727-F7B100D4CCCC}" srcOrd="0" destOrd="0" presId="urn:microsoft.com/office/officeart/2005/8/layout/hList1"/>
    <dgm:cxn modelId="{7515860E-B5E9-422E-9835-C1FFDF927908}" srcId="{421F1198-1B50-4C1D-99FB-8798D8CBC2C3}" destId="{37198718-C077-4964-8279-6159C7219C33}" srcOrd="4" destOrd="0" parTransId="{5544C589-D4FB-47DD-832A-EB0E03020E04}" sibTransId="{2032F8D0-15DB-4C42-9410-BC3015C676BC}"/>
    <dgm:cxn modelId="{1B228A19-73E6-4B74-91DA-A80DAD9CEB20}" type="presOf" srcId="{4E781768-2C16-45D5-8827-CAA7487FCAF0}" destId="{369FFFC0-356F-4985-A594-CD3004007597}" srcOrd="0" destOrd="0" presId="urn:microsoft.com/office/officeart/2005/8/layout/hList1"/>
    <dgm:cxn modelId="{2DBEA4F2-34CC-4FD1-8558-C78ED20F1196}" type="presOf" srcId="{685E7326-D159-4EC5-B14B-03B2654D7E90}" destId="{68C4D423-0B4E-4F2D-859D-4D825A3882A1}" srcOrd="0" destOrd="5" presId="urn:microsoft.com/office/officeart/2005/8/layout/hList1"/>
    <dgm:cxn modelId="{3E2F897B-517A-4F87-8F84-52B244FF2138}" srcId="{421F1198-1B50-4C1D-99FB-8798D8CBC2C3}" destId="{AE4DE51C-270C-4A90-8049-296606743B2A}" srcOrd="2" destOrd="0" parTransId="{999DB3A4-B1E1-4B06-9579-8EC73C223C66}" sibTransId="{ECB48EF8-2951-4A0B-8000-450AD72E62B8}"/>
    <dgm:cxn modelId="{29D61E6A-9292-4A70-AA98-B5DF6F4442B7}" type="presOf" srcId="{37198718-C077-4964-8279-6159C7219C33}" destId="{20598234-FE5A-4DBD-A278-BCB7FD5A4D52}" srcOrd="0" destOrd="4" presId="urn:microsoft.com/office/officeart/2005/8/layout/hList1"/>
    <dgm:cxn modelId="{FA4E17F5-FBDD-4595-893C-F63AA6F2E0A4}" type="presOf" srcId="{8691750B-CFFA-4A85-9375-B92317347826}" destId="{68C4D423-0B4E-4F2D-859D-4D825A3882A1}" srcOrd="0" destOrd="4" presId="urn:microsoft.com/office/officeart/2005/8/layout/hList1"/>
    <dgm:cxn modelId="{BE36F9E3-7E10-4FB4-8091-90BB2FA9911D}" type="presOf" srcId="{D94C8F98-F8E5-4469-A2A1-02368156F6D9}" destId="{68C4D423-0B4E-4F2D-859D-4D825A3882A1}" srcOrd="0" destOrd="1" presId="urn:microsoft.com/office/officeart/2005/8/layout/hList1"/>
    <dgm:cxn modelId="{3A9843DF-E2C2-45DD-ACC4-1E0EA2C155D6}" type="presOf" srcId="{2A7D449B-1E20-44A4-8846-E5915545B907}" destId="{3BFF5226-243F-4BE9-8E70-D51986547A41}" srcOrd="0" destOrd="0" presId="urn:microsoft.com/office/officeart/2005/8/layout/hList1"/>
    <dgm:cxn modelId="{1E6732F8-6533-42D3-B192-831BA2644AEB}" srcId="{421F1198-1B50-4C1D-99FB-8798D8CBC2C3}" destId="{00A29577-7AF8-4B6F-8756-5127686A6771}" srcOrd="5" destOrd="0" parTransId="{EAF6C95D-96F1-46DE-99D2-D968E2D94908}" sibTransId="{3ABED122-A7EF-48F9-BE82-2EFFC09EAB2F}"/>
    <dgm:cxn modelId="{7A156A87-C502-4EEB-946F-F2A2641113D2}" srcId="{4E781768-2C16-45D5-8827-CAA7487FCAF0}" destId="{421F1198-1B50-4C1D-99FB-8798D8CBC2C3}" srcOrd="1" destOrd="0" parTransId="{9D204842-C934-4502-880B-65FA95CF40F6}" sibTransId="{ECCA436F-457D-4C2A-B482-6FABD3A2C918}"/>
    <dgm:cxn modelId="{9BA6340D-5AE9-4B5C-93F0-6C420E133353}" type="presOf" srcId="{9A844B96-8BC8-4BB6-86E3-2EE9177D3199}" destId="{68C4D423-0B4E-4F2D-859D-4D825A3882A1}" srcOrd="0" destOrd="0" presId="urn:microsoft.com/office/officeart/2005/8/layout/hList1"/>
    <dgm:cxn modelId="{427234C5-3D3E-4C71-AAB6-F1F66D8D712B}" srcId="{421F1198-1B50-4C1D-99FB-8798D8CBC2C3}" destId="{AE3F0027-DB70-4B75-B9E2-7000D0213761}" srcOrd="3" destOrd="0" parTransId="{FBF137A3-1A20-4D47-91DD-5CBF25FE098E}" sibTransId="{CE653B92-F688-4158-8FE5-76963753A608}"/>
    <dgm:cxn modelId="{54DE0B2B-D945-4825-8D09-754E02CFF6B1}" type="presOf" srcId="{51C717CB-3843-45C7-A088-4D18F101A118}" destId="{68C4D423-0B4E-4F2D-859D-4D825A3882A1}" srcOrd="0" destOrd="2" presId="urn:microsoft.com/office/officeart/2005/8/layout/hList1"/>
    <dgm:cxn modelId="{13F12842-EE1E-489B-B273-1B48D0122C91}" srcId="{2A7D449B-1E20-44A4-8846-E5915545B907}" destId="{8691750B-CFFA-4A85-9375-B92317347826}" srcOrd="4" destOrd="0" parTransId="{9E1E8498-A05E-44D1-8331-E5D9B09B0918}" sibTransId="{AAC180DF-A0A6-4181-BC99-31D082A70C12}"/>
    <dgm:cxn modelId="{9FA18B9F-BA7A-4699-A226-AE893578B61B}" type="presOf" srcId="{00A29577-7AF8-4B6F-8756-5127686A6771}" destId="{20598234-FE5A-4DBD-A278-BCB7FD5A4D52}" srcOrd="0" destOrd="5" presId="urn:microsoft.com/office/officeart/2005/8/layout/hList1"/>
    <dgm:cxn modelId="{F1ED0C55-77CA-4820-A288-7E99C63735C9}" type="presOf" srcId="{7BC5253B-5193-444E-8580-24E26BA50991}" destId="{68C4D423-0B4E-4F2D-859D-4D825A3882A1}" srcOrd="0" destOrd="3" presId="urn:microsoft.com/office/officeart/2005/8/layout/hList1"/>
    <dgm:cxn modelId="{5AACACBE-C027-4524-8609-B5301C4C41A5}" srcId="{2A7D449B-1E20-44A4-8846-E5915545B907}" destId="{7BC5253B-5193-444E-8580-24E26BA50991}" srcOrd="3" destOrd="0" parTransId="{21F2D6C6-F0E5-42C0-A130-1E9C22022B38}" sibTransId="{3B2F957B-BC02-473C-96CA-335B6D0A6128}"/>
    <dgm:cxn modelId="{1FE0E45F-B2C0-4390-A7BA-7C3F26873EFB}" type="presOf" srcId="{D5D2F431-1E01-4C6F-ACFE-173F95373AEB}" destId="{20598234-FE5A-4DBD-A278-BCB7FD5A4D52}" srcOrd="0" destOrd="0" presId="urn:microsoft.com/office/officeart/2005/8/layout/hList1"/>
    <dgm:cxn modelId="{34CF40B1-B446-47F2-BABA-3DFC5AB2D3AB}" type="presOf" srcId="{AE4DE51C-270C-4A90-8049-296606743B2A}" destId="{20598234-FE5A-4DBD-A278-BCB7FD5A4D52}" srcOrd="0" destOrd="2" presId="urn:microsoft.com/office/officeart/2005/8/layout/hList1"/>
    <dgm:cxn modelId="{DE7D7A8B-57F6-4D17-AC6B-2485B9CEEA40}" srcId="{421F1198-1B50-4C1D-99FB-8798D8CBC2C3}" destId="{AA5F6614-8DAF-4F4C-AEF5-B73EB8C1F7C2}" srcOrd="1" destOrd="0" parTransId="{D4EBF59E-2946-4B2E-BBCC-7817D2BB071F}" sibTransId="{64A7CDBC-09EC-4011-95AE-967863F7CCE8}"/>
    <dgm:cxn modelId="{97BA1E87-20EF-4F66-A005-221B56D1E85F}" srcId="{2A7D449B-1E20-44A4-8846-E5915545B907}" destId="{D94C8F98-F8E5-4469-A2A1-02368156F6D9}" srcOrd="1" destOrd="0" parTransId="{F4FCE99E-35DB-4712-91CC-71A7A7DB642A}" sibTransId="{9C4393A7-38C8-47A7-92FF-E3666BC5A8A6}"/>
    <dgm:cxn modelId="{D00FF1EC-E161-4E8B-BE78-69777F6BED8F}" type="presOf" srcId="{AA5F6614-8DAF-4F4C-AEF5-B73EB8C1F7C2}" destId="{20598234-FE5A-4DBD-A278-BCB7FD5A4D52}" srcOrd="0" destOrd="1" presId="urn:microsoft.com/office/officeart/2005/8/layout/hList1"/>
    <dgm:cxn modelId="{67457386-8F5E-47CE-A7F8-D76CCD2B9B3E}" type="presParOf" srcId="{369FFFC0-356F-4985-A594-CD3004007597}" destId="{65B0BE9C-4E9F-4401-961D-99D6E5969404}" srcOrd="0" destOrd="0" presId="urn:microsoft.com/office/officeart/2005/8/layout/hList1"/>
    <dgm:cxn modelId="{025CC8BF-FE47-4A01-9A5A-AB20696F3BFD}" type="presParOf" srcId="{65B0BE9C-4E9F-4401-961D-99D6E5969404}" destId="{3BFF5226-243F-4BE9-8E70-D51986547A41}" srcOrd="0" destOrd="0" presId="urn:microsoft.com/office/officeart/2005/8/layout/hList1"/>
    <dgm:cxn modelId="{E64F8945-7F81-47FC-8470-6BF13A9FB847}" type="presParOf" srcId="{65B0BE9C-4E9F-4401-961D-99D6E5969404}" destId="{68C4D423-0B4E-4F2D-859D-4D825A3882A1}" srcOrd="1" destOrd="0" presId="urn:microsoft.com/office/officeart/2005/8/layout/hList1"/>
    <dgm:cxn modelId="{BEF11C16-4A6E-47CA-A285-2D489C3D4FE2}" type="presParOf" srcId="{369FFFC0-356F-4985-A594-CD3004007597}" destId="{919F38EE-1AA4-40DA-91C6-0FA5DF816AAF}" srcOrd="1" destOrd="0" presId="urn:microsoft.com/office/officeart/2005/8/layout/hList1"/>
    <dgm:cxn modelId="{7809CFF7-8249-4AB1-9DB3-8470F605BFC3}" type="presParOf" srcId="{369FFFC0-356F-4985-A594-CD3004007597}" destId="{CD9DEA03-D5C2-4BD9-86EF-2910C14AE844}" srcOrd="2" destOrd="0" presId="urn:microsoft.com/office/officeart/2005/8/layout/hList1"/>
    <dgm:cxn modelId="{EEB4960A-FA22-49B3-8A98-D9ACCDB0E28C}" type="presParOf" srcId="{CD9DEA03-D5C2-4BD9-86EF-2910C14AE844}" destId="{82BD3B77-31D4-40BA-B727-F7B100D4CCCC}" srcOrd="0" destOrd="0" presId="urn:microsoft.com/office/officeart/2005/8/layout/hList1"/>
    <dgm:cxn modelId="{91BE6B48-99F9-44B8-A3E8-7BF7BDE28716}" type="presParOf" srcId="{CD9DEA03-D5C2-4BD9-86EF-2910C14AE844}" destId="{20598234-FE5A-4DBD-A278-BCB7FD5A4D52}"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40EDB784-71CA-46DB-8D22-50AAFD1B83AE}" type="doc">
      <dgm:prSet loTypeId="urn:microsoft.com/office/officeart/2005/8/layout/pList2" loCatId="list" qsTypeId="urn:microsoft.com/office/officeart/2005/8/quickstyle/simple1" qsCatId="simple" csTypeId="urn:microsoft.com/office/officeart/2005/8/colors/accent1_2" csCatId="accent1" phldr="1"/>
      <dgm:spPr/>
    </dgm:pt>
    <dgm:pt modelId="{B8D5AD5C-F5AE-416D-BF8B-7AC15BDC8E7D}">
      <dgm:prSet phldrT="[Text]"/>
      <dgm:spPr/>
      <dgm:t>
        <a:bodyPr/>
        <a:lstStyle/>
        <a:p>
          <a:r>
            <a:rPr lang="en-US" dirty="0">
              <a:solidFill>
                <a:schemeClr val="bg1">
                  <a:lumMod val="50000"/>
                </a:schemeClr>
              </a:solidFill>
              <a:latin typeface="Arimo" panose="020B0604020202020204" pitchFamily="34" charset="0"/>
              <a:ea typeface="Arimo" panose="020B0604020202020204" pitchFamily="34" charset="0"/>
              <a:cs typeface="Arimo" panose="020B0604020202020204" pitchFamily="34" charset="0"/>
            </a:rPr>
            <a:t>Memory</a:t>
          </a:r>
          <a:br>
            <a:rPr lang="en-US" dirty="0">
              <a:solidFill>
                <a:schemeClr val="bg1">
                  <a:lumMod val="50000"/>
                </a:schemeClr>
              </a:solidFill>
              <a:latin typeface="Arimo" panose="020B0604020202020204" pitchFamily="34" charset="0"/>
              <a:ea typeface="Arimo" panose="020B0604020202020204" pitchFamily="34" charset="0"/>
              <a:cs typeface="Arimo" panose="020B0604020202020204" pitchFamily="34" charset="0"/>
            </a:rPr>
          </a:br>
          <a:r>
            <a:rPr lang="en-US" dirty="0">
              <a:solidFill>
                <a:schemeClr val="bg1"/>
              </a:solidFill>
              <a:latin typeface="Arimo" panose="020B0604020202020204" pitchFamily="34" charset="0"/>
              <a:ea typeface="Arimo" panose="020B0604020202020204" pitchFamily="34" charset="0"/>
              <a:cs typeface="Arimo" panose="020B0604020202020204" pitchFamily="34" charset="0"/>
            </a:rPr>
            <a:t>Attention</a:t>
          </a:r>
          <a:br>
            <a:rPr lang="en-US" dirty="0">
              <a:solidFill>
                <a:schemeClr val="bg1">
                  <a:lumMod val="50000"/>
                </a:schemeClr>
              </a:solidFill>
              <a:latin typeface="Arimo" panose="020B0604020202020204" pitchFamily="34" charset="0"/>
              <a:ea typeface="Arimo" panose="020B0604020202020204" pitchFamily="34" charset="0"/>
              <a:cs typeface="Arimo" panose="020B0604020202020204" pitchFamily="34" charset="0"/>
            </a:rPr>
          </a:br>
          <a:r>
            <a:rPr lang="en-US" dirty="0">
              <a:solidFill>
                <a:schemeClr val="bg1">
                  <a:lumMod val="50000"/>
                </a:schemeClr>
              </a:solidFill>
              <a:latin typeface="Arimo" panose="020B0604020202020204" pitchFamily="34" charset="0"/>
              <a:ea typeface="Arimo" panose="020B0604020202020204" pitchFamily="34" charset="0"/>
              <a:cs typeface="Arimo" panose="020B0604020202020204" pitchFamily="34" charset="0"/>
            </a:rPr>
            <a:t>Executive Function</a:t>
          </a:r>
          <a:br>
            <a:rPr lang="en-US" dirty="0">
              <a:solidFill>
                <a:schemeClr val="bg1">
                  <a:lumMod val="50000"/>
                </a:schemeClr>
              </a:solidFill>
              <a:latin typeface="Arimo" panose="020B0604020202020204" pitchFamily="34" charset="0"/>
              <a:ea typeface="Arimo" panose="020B0604020202020204" pitchFamily="34" charset="0"/>
              <a:cs typeface="Arimo" panose="020B0604020202020204" pitchFamily="34" charset="0"/>
            </a:rPr>
          </a:br>
          <a:r>
            <a:rPr lang="en-US" dirty="0">
              <a:solidFill>
                <a:schemeClr val="bg1">
                  <a:lumMod val="50000"/>
                </a:schemeClr>
              </a:solidFill>
              <a:latin typeface="Arimo" panose="020B0604020202020204" pitchFamily="34" charset="0"/>
              <a:ea typeface="Arimo" panose="020B0604020202020204" pitchFamily="34" charset="0"/>
              <a:cs typeface="Arimo" panose="020B0604020202020204" pitchFamily="34" charset="0"/>
            </a:rPr>
            <a:t>Behavior</a:t>
          </a:r>
          <a:br>
            <a:rPr lang="en-US" dirty="0">
              <a:solidFill>
                <a:schemeClr val="bg1">
                  <a:lumMod val="50000"/>
                </a:schemeClr>
              </a:solidFill>
              <a:latin typeface="Arimo" panose="020B0604020202020204" pitchFamily="34" charset="0"/>
              <a:ea typeface="Arimo" panose="020B0604020202020204" pitchFamily="34" charset="0"/>
              <a:cs typeface="Arimo" panose="020B0604020202020204" pitchFamily="34" charset="0"/>
            </a:rPr>
          </a:br>
          <a:r>
            <a:rPr lang="en-US" dirty="0">
              <a:solidFill>
                <a:schemeClr val="bg1">
                  <a:lumMod val="50000"/>
                </a:schemeClr>
              </a:solidFill>
              <a:latin typeface="Arimo" panose="020B0604020202020204" pitchFamily="34" charset="0"/>
              <a:ea typeface="Arimo" panose="020B0604020202020204" pitchFamily="34" charset="0"/>
              <a:cs typeface="Arimo" panose="020B0604020202020204" pitchFamily="34" charset="0"/>
            </a:rPr>
            <a:t>Reaction Time</a:t>
          </a:r>
          <a:br>
            <a:rPr lang="en-US" dirty="0">
              <a:solidFill>
                <a:schemeClr val="bg1">
                  <a:lumMod val="50000"/>
                </a:schemeClr>
              </a:solidFill>
              <a:latin typeface="Arimo" panose="020B0604020202020204" pitchFamily="34" charset="0"/>
              <a:ea typeface="Arimo" panose="020B0604020202020204" pitchFamily="34" charset="0"/>
              <a:cs typeface="Arimo" panose="020B0604020202020204" pitchFamily="34" charset="0"/>
            </a:rPr>
          </a:br>
          <a:r>
            <a:rPr lang="en-US" dirty="0">
              <a:solidFill>
                <a:schemeClr val="bg1">
                  <a:lumMod val="50000"/>
                </a:schemeClr>
              </a:solidFill>
              <a:latin typeface="Arimo" panose="020B0604020202020204" pitchFamily="34" charset="0"/>
              <a:ea typeface="Arimo" panose="020B0604020202020204" pitchFamily="34" charset="0"/>
              <a:cs typeface="Arimo" panose="020B0604020202020204" pitchFamily="34" charset="0"/>
            </a:rPr>
            <a:t>Verbal Processing</a:t>
          </a:r>
          <a:br>
            <a:rPr lang="en-US" dirty="0">
              <a:latin typeface="Arimo" panose="020B0604020202020204" pitchFamily="34" charset="0"/>
              <a:ea typeface="Arimo" panose="020B0604020202020204" pitchFamily="34" charset="0"/>
              <a:cs typeface="Arimo" panose="020B0604020202020204" pitchFamily="34" charset="0"/>
            </a:rPr>
          </a:br>
          <a:r>
            <a:rPr lang="en-US" dirty="0">
              <a:latin typeface="Arimo" panose="020B0604020202020204" pitchFamily="34" charset="0"/>
              <a:ea typeface="Arimo" panose="020B0604020202020204" pitchFamily="34" charset="0"/>
              <a:cs typeface="Arimo" panose="020B0604020202020204" pitchFamily="34" charset="0"/>
            </a:rPr>
            <a:t>Visual Processing</a:t>
          </a:r>
          <a:br>
            <a:rPr lang="en-US" dirty="0">
              <a:latin typeface="Arimo" panose="020B0604020202020204" pitchFamily="34" charset="0"/>
              <a:ea typeface="Arimo" panose="020B0604020202020204" pitchFamily="34" charset="0"/>
              <a:cs typeface="Arimo" panose="020B0604020202020204" pitchFamily="34" charset="0"/>
            </a:rPr>
          </a:br>
          <a:endParaRPr lang="en-US" dirty="0">
            <a:latin typeface="Arimo" panose="020B0604020202020204" pitchFamily="34" charset="0"/>
            <a:ea typeface="Arimo" panose="020B0604020202020204" pitchFamily="34" charset="0"/>
            <a:cs typeface="Arimo" panose="020B0604020202020204" pitchFamily="34" charset="0"/>
          </a:endParaRPr>
        </a:p>
      </dgm:t>
    </dgm:pt>
    <dgm:pt modelId="{E2F8207A-6843-4908-9099-BD972C83272E}" type="parTrans" cxnId="{7DBF95AF-2177-43DB-B0E4-645A244980BA}">
      <dgm:prSet/>
      <dgm:spPr/>
      <dgm:t>
        <a:bodyPr/>
        <a:lstStyle/>
        <a:p>
          <a:endParaRPr lang="en-US"/>
        </a:p>
      </dgm:t>
    </dgm:pt>
    <dgm:pt modelId="{F4F7CFAC-DFC1-4037-A32C-A381BD74CC8F}" type="sibTrans" cxnId="{7DBF95AF-2177-43DB-B0E4-645A244980BA}">
      <dgm:prSet/>
      <dgm:spPr/>
      <dgm:t>
        <a:bodyPr/>
        <a:lstStyle/>
        <a:p>
          <a:endParaRPr lang="en-US"/>
        </a:p>
      </dgm:t>
    </dgm:pt>
    <dgm:pt modelId="{F5A76BF7-50F1-4539-A7F4-48EF382F0674}">
      <dgm:prSet phldrT="[Text]"/>
      <dgm:spPr/>
      <dgm:t>
        <a:bodyPr/>
        <a:lstStyle/>
        <a:p>
          <a:r>
            <a:rPr lang="en-US" dirty="0">
              <a:latin typeface="Arimo" panose="020B0604020202020204" pitchFamily="34" charset="0"/>
              <a:ea typeface="Arimo" panose="020B0604020202020204" pitchFamily="34" charset="0"/>
              <a:cs typeface="Arimo" panose="020B0604020202020204" pitchFamily="34" charset="0"/>
            </a:rPr>
            <a:t>Insomnia or hypersomnia</a:t>
          </a:r>
        </a:p>
        <a:p>
          <a:r>
            <a:rPr lang="en-US" dirty="0">
              <a:latin typeface="Arimo" panose="020B0604020202020204" pitchFamily="34" charset="0"/>
              <a:ea typeface="Arimo" panose="020B0604020202020204" pitchFamily="34" charset="0"/>
              <a:cs typeface="Arimo" panose="020B0604020202020204" pitchFamily="34" charset="0"/>
            </a:rPr>
            <a:t>Trouble staying asleep</a:t>
          </a:r>
        </a:p>
        <a:p>
          <a:r>
            <a:rPr lang="en-US" dirty="0">
              <a:latin typeface="Arimo" panose="020B0604020202020204" pitchFamily="34" charset="0"/>
              <a:ea typeface="Arimo" panose="020B0604020202020204" pitchFamily="34" charset="0"/>
              <a:cs typeface="Arimo" panose="020B0604020202020204" pitchFamily="34" charset="0"/>
            </a:rPr>
            <a:t>Poor sleep quality</a:t>
          </a:r>
        </a:p>
      </dgm:t>
    </dgm:pt>
    <dgm:pt modelId="{7EC761DC-8E6A-40D9-A035-267F6555C2AA}" type="parTrans" cxnId="{1215032A-66E5-402F-B709-5C92DD246C79}">
      <dgm:prSet/>
      <dgm:spPr/>
      <dgm:t>
        <a:bodyPr/>
        <a:lstStyle/>
        <a:p>
          <a:endParaRPr lang="en-US"/>
        </a:p>
      </dgm:t>
    </dgm:pt>
    <dgm:pt modelId="{B5C4DE3D-394E-413D-8764-C38EFF1AA480}" type="sibTrans" cxnId="{1215032A-66E5-402F-B709-5C92DD246C79}">
      <dgm:prSet/>
      <dgm:spPr/>
      <dgm:t>
        <a:bodyPr/>
        <a:lstStyle/>
        <a:p>
          <a:endParaRPr lang="en-US"/>
        </a:p>
      </dgm:t>
    </dgm:pt>
    <dgm:pt modelId="{9D070D20-A7E1-42B5-A06E-FFF4B569AF69}">
      <dgm:prSet phldrT="[Text]"/>
      <dgm:spPr/>
      <dgm:t>
        <a:bodyPr/>
        <a:lstStyle/>
        <a:p>
          <a:r>
            <a:rPr lang="en-US" dirty="0">
              <a:solidFill>
                <a:schemeClr val="bg1">
                  <a:lumMod val="50000"/>
                </a:schemeClr>
              </a:solidFill>
              <a:latin typeface="Arimo" panose="020B0604020202020204" pitchFamily="34" charset="0"/>
              <a:ea typeface="Arimo" panose="020B0604020202020204" pitchFamily="34" charset="0"/>
              <a:cs typeface="Arimo" panose="020B0604020202020204" pitchFamily="34" charset="0"/>
            </a:rPr>
            <a:t>Posture</a:t>
          </a:r>
          <a:br>
            <a:rPr lang="en-US" dirty="0">
              <a:solidFill>
                <a:schemeClr val="bg1">
                  <a:lumMod val="50000"/>
                </a:schemeClr>
              </a:solidFill>
              <a:latin typeface="Arimo" panose="020B0604020202020204" pitchFamily="34" charset="0"/>
              <a:ea typeface="Arimo" panose="020B0604020202020204" pitchFamily="34" charset="0"/>
              <a:cs typeface="Arimo" panose="020B0604020202020204" pitchFamily="34" charset="0"/>
            </a:rPr>
          </a:br>
          <a:r>
            <a:rPr lang="en-US" dirty="0">
              <a:solidFill>
                <a:schemeClr val="bg1">
                  <a:lumMod val="50000"/>
                </a:schemeClr>
              </a:solidFill>
              <a:latin typeface="Arimo" panose="020B0604020202020204" pitchFamily="34" charset="0"/>
              <a:ea typeface="Arimo" panose="020B0604020202020204" pitchFamily="34" charset="0"/>
              <a:cs typeface="Arimo" panose="020B0604020202020204" pitchFamily="34" charset="0"/>
            </a:rPr>
            <a:t>Gait</a:t>
          </a:r>
          <a:br>
            <a:rPr lang="en-US" dirty="0">
              <a:solidFill>
                <a:schemeClr val="bg1">
                  <a:lumMod val="50000"/>
                </a:schemeClr>
              </a:solidFill>
              <a:latin typeface="Arimo" panose="020B0604020202020204" pitchFamily="34" charset="0"/>
              <a:ea typeface="Arimo" panose="020B0604020202020204" pitchFamily="34" charset="0"/>
              <a:cs typeface="Arimo" panose="020B0604020202020204" pitchFamily="34" charset="0"/>
            </a:rPr>
          </a:br>
          <a:r>
            <a:rPr lang="en-US" dirty="0">
              <a:solidFill>
                <a:schemeClr val="bg1">
                  <a:lumMod val="50000"/>
                </a:schemeClr>
              </a:solidFill>
              <a:latin typeface="Arimo" panose="020B0604020202020204" pitchFamily="34" charset="0"/>
              <a:ea typeface="Arimo" panose="020B0604020202020204" pitchFamily="34" charset="0"/>
              <a:cs typeface="Arimo" panose="020B0604020202020204" pitchFamily="34" charset="0"/>
            </a:rPr>
            <a:t>Dexterity</a:t>
          </a:r>
          <a:br>
            <a:rPr lang="en-US" dirty="0">
              <a:solidFill>
                <a:schemeClr val="bg1">
                  <a:lumMod val="50000"/>
                </a:schemeClr>
              </a:solidFill>
              <a:latin typeface="Arimo" panose="020B0604020202020204" pitchFamily="34" charset="0"/>
              <a:ea typeface="Arimo" panose="020B0604020202020204" pitchFamily="34" charset="0"/>
              <a:cs typeface="Arimo" panose="020B0604020202020204" pitchFamily="34" charset="0"/>
            </a:rPr>
          </a:br>
          <a:r>
            <a:rPr lang="en-US" dirty="0">
              <a:latin typeface="Arimo" panose="020B0604020202020204" pitchFamily="34" charset="0"/>
              <a:ea typeface="Arimo" panose="020B0604020202020204" pitchFamily="34" charset="0"/>
              <a:cs typeface="Arimo" panose="020B0604020202020204" pitchFamily="34" charset="0"/>
            </a:rPr>
            <a:t>Motor Control</a:t>
          </a:r>
        </a:p>
      </dgm:t>
    </dgm:pt>
    <dgm:pt modelId="{6F7C4B72-6D50-482E-AB54-9BA4BD5AD13C}" type="parTrans" cxnId="{A918A8BE-E046-475B-AD3A-3547D94D18A5}">
      <dgm:prSet/>
      <dgm:spPr/>
      <dgm:t>
        <a:bodyPr/>
        <a:lstStyle/>
        <a:p>
          <a:endParaRPr lang="en-US"/>
        </a:p>
      </dgm:t>
    </dgm:pt>
    <dgm:pt modelId="{E9C1CC3D-B549-4F8D-A0A0-6DC941449575}" type="sibTrans" cxnId="{A918A8BE-E046-475B-AD3A-3547D94D18A5}">
      <dgm:prSet/>
      <dgm:spPr/>
      <dgm:t>
        <a:bodyPr/>
        <a:lstStyle/>
        <a:p>
          <a:endParaRPr lang="en-US"/>
        </a:p>
      </dgm:t>
    </dgm:pt>
    <dgm:pt modelId="{83BE2766-F131-4D92-B1F8-C5042442487B}" type="pres">
      <dgm:prSet presAssocID="{40EDB784-71CA-46DB-8D22-50AAFD1B83AE}" presName="Name0" presStyleCnt="0">
        <dgm:presLayoutVars>
          <dgm:dir/>
          <dgm:resizeHandles val="exact"/>
        </dgm:presLayoutVars>
      </dgm:prSet>
      <dgm:spPr/>
    </dgm:pt>
    <dgm:pt modelId="{1D71D63C-8704-4676-88D3-151B597E3539}" type="pres">
      <dgm:prSet presAssocID="{40EDB784-71CA-46DB-8D22-50AAFD1B83AE}" presName="bkgdShp" presStyleLbl="alignAccFollowNode1" presStyleIdx="0" presStyleCnt="1"/>
      <dgm:spPr/>
    </dgm:pt>
    <dgm:pt modelId="{A688417B-1A61-4305-8CEF-4BBDE837860F}" type="pres">
      <dgm:prSet presAssocID="{40EDB784-71CA-46DB-8D22-50AAFD1B83AE}" presName="linComp" presStyleCnt="0"/>
      <dgm:spPr/>
    </dgm:pt>
    <dgm:pt modelId="{A03DA7F6-7D93-4299-85E1-B92A8473D3E5}" type="pres">
      <dgm:prSet presAssocID="{B8D5AD5C-F5AE-416D-BF8B-7AC15BDC8E7D}" presName="compNode" presStyleCnt="0"/>
      <dgm:spPr/>
    </dgm:pt>
    <dgm:pt modelId="{12AC9EBB-6F67-4343-B17C-B0E09CC65C75}" type="pres">
      <dgm:prSet presAssocID="{B8D5AD5C-F5AE-416D-BF8B-7AC15BDC8E7D}" presName="node" presStyleLbl="node1" presStyleIdx="0" presStyleCnt="3">
        <dgm:presLayoutVars>
          <dgm:bulletEnabled val="1"/>
        </dgm:presLayoutVars>
      </dgm:prSet>
      <dgm:spPr/>
    </dgm:pt>
    <dgm:pt modelId="{BED0634E-076A-4E1F-9913-46A91EA733EF}" type="pres">
      <dgm:prSet presAssocID="{B8D5AD5C-F5AE-416D-BF8B-7AC15BDC8E7D}" presName="invisiNode" presStyleLbl="node1" presStyleIdx="0" presStyleCnt="3"/>
      <dgm:spPr/>
    </dgm:pt>
    <dgm:pt modelId="{82359C45-811D-4BD2-A552-377BC144B36E}" type="pres">
      <dgm:prSet presAssocID="{B8D5AD5C-F5AE-416D-BF8B-7AC15BDC8E7D}" presName="imagNode" presStyleLbl="fgImgPlace1" presStyleIdx="0" presStyleCnt="3"/>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28000" b="-28000"/>
          </a:stretch>
        </a:blipFill>
      </dgm:spPr>
    </dgm:pt>
    <dgm:pt modelId="{77F0F29F-519E-4926-804D-85010F27B23A}" type="pres">
      <dgm:prSet presAssocID="{F4F7CFAC-DFC1-4037-A32C-A381BD74CC8F}" presName="sibTrans" presStyleLbl="sibTrans2D1" presStyleIdx="0" presStyleCnt="0"/>
      <dgm:spPr/>
    </dgm:pt>
    <dgm:pt modelId="{126B8332-4B1E-4468-8194-BD4A21FF7475}" type="pres">
      <dgm:prSet presAssocID="{F5A76BF7-50F1-4539-A7F4-48EF382F0674}" presName="compNode" presStyleCnt="0"/>
      <dgm:spPr/>
    </dgm:pt>
    <dgm:pt modelId="{B3236772-8ABB-4E4C-B646-2194FB6BAD85}" type="pres">
      <dgm:prSet presAssocID="{F5A76BF7-50F1-4539-A7F4-48EF382F0674}" presName="node" presStyleLbl="node1" presStyleIdx="1" presStyleCnt="3">
        <dgm:presLayoutVars>
          <dgm:bulletEnabled val="1"/>
        </dgm:presLayoutVars>
      </dgm:prSet>
      <dgm:spPr/>
    </dgm:pt>
    <dgm:pt modelId="{39919203-C5DB-4B2B-B28D-CEC6D0467030}" type="pres">
      <dgm:prSet presAssocID="{F5A76BF7-50F1-4539-A7F4-48EF382F0674}" presName="invisiNode" presStyleLbl="node1" presStyleIdx="1" presStyleCnt="3"/>
      <dgm:spPr/>
    </dgm:pt>
    <dgm:pt modelId="{7C92A350-9885-46E4-8A42-5D665F8EBCA6}" type="pres">
      <dgm:prSet presAssocID="{F5A76BF7-50F1-4539-A7F4-48EF382F0674}" presName="imagNode" presStyleLbl="fgImgPlace1" presStyleIdx="1" presStyleCnt="3"/>
      <dgm:spPr>
        <a:blipFill>
          <a:blip xmlns:r="http://schemas.openxmlformats.org/officeDocument/2006/relationships" r:embed="rId2">
            <a:extLst>
              <a:ext uri="{28A0092B-C50C-407E-A947-70E740481C1C}">
                <a14:useLocalDpi xmlns:a14="http://schemas.microsoft.com/office/drawing/2010/main" val="0"/>
              </a:ext>
            </a:extLst>
          </a:blip>
          <a:srcRect/>
          <a:stretch>
            <a:fillRect t="-25000" b="-25000"/>
          </a:stretch>
        </a:blipFill>
      </dgm:spPr>
    </dgm:pt>
    <dgm:pt modelId="{70263BAE-B766-4491-9899-F3398B627CDD}" type="pres">
      <dgm:prSet presAssocID="{B5C4DE3D-394E-413D-8764-C38EFF1AA480}" presName="sibTrans" presStyleLbl="sibTrans2D1" presStyleIdx="0" presStyleCnt="0"/>
      <dgm:spPr/>
    </dgm:pt>
    <dgm:pt modelId="{276B4B4F-B40C-4791-BF3D-7CA3DC5D6A8A}" type="pres">
      <dgm:prSet presAssocID="{9D070D20-A7E1-42B5-A06E-FFF4B569AF69}" presName="compNode" presStyleCnt="0"/>
      <dgm:spPr/>
    </dgm:pt>
    <dgm:pt modelId="{69DD194B-4AF8-4438-8758-9A2501D5F55D}" type="pres">
      <dgm:prSet presAssocID="{9D070D20-A7E1-42B5-A06E-FFF4B569AF69}" presName="node" presStyleLbl="node1" presStyleIdx="2" presStyleCnt="3">
        <dgm:presLayoutVars>
          <dgm:bulletEnabled val="1"/>
        </dgm:presLayoutVars>
      </dgm:prSet>
      <dgm:spPr/>
    </dgm:pt>
    <dgm:pt modelId="{4DDE5443-B502-4F75-B59F-3D2A8A2C3431}" type="pres">
      <dgm:prSet presAssocID="{9D070D20-A7E1-42B5-A06E-FFF4B569AF69}" presName="invisiNode" presStyleLbl="node1" presStyleIdx="2" presStyleCnt="3"/>
      <dgm:spPr/>
    </dgm:pt>
    <dgm:pt modelId="{A911282A-C4A0-4C94-A374-EE62419703C0}" type="pres">
      <dgm:prSet presAssocID="{9D070D20-A7E1-42B5-A06E-FFF4B569AF69}" presName="imagNode" presStyleLbl="fgImgPlace1" presStyleIdx="2" presStyleCnt="3"/>
      <dgm:spPr>
        <a:blipFill>
          <a:blip xmlns:r="http://schemas.openxmlformats.org/officeDocument/2006/relationships" r:embed="rId3" cstate="print">
            <a:extLst>
              <a:ext uri="{28A0092B-C50C-407E-A947-70E740481C1C}">
                <a14:useLocalDpi xmlns:a14="http://schemas.microsoft.com/office/drawing/2010/main" val="0"/>
              </a:ext>
            </a:extLst>
          </a:blip>
          <a:srcRect/>
          <a:stretch>
            <a:fillRect t="-6000" b="-6000"/>
          </a:stretch>
        </a:blipFill>
      </dgm:spPr>
    </dgm:pt>
  </dgm:ptLst>
  <dgm:cxnLst>
    <dgm:cxn modelId="{3BB96A26-6F73-4E19-BD77-A6BE19FDBEAC}" type="presOf" srcId="{40EDB784-71CA-46DB-8D22-50AAFD1B83AE}" destId="{83BE2766-F131-4D92-B1F8-C5042442487B}" srcOrd="0" destOrd="0" presId="urn:microsoft.com/office/officeart/2005/8/layout/pList2"/>
    <dgm:cxn modelId="{51FA92D5-53E0-4294-BDC5-B24B4EABD8DC}" type="presOf" srcId="{9D070D20-A7E1-42B5-A06E-FFF4B569AF69}" destId="{69DD194B-4AF8-4438-8758-9A2501D5F55D}" srcOrd="0" destOrd="0" presId="urn:microsoft.com/office/officeart/2005/8/layout/pList2"/>
    <dgm:cxn modelId="{A918A8BE-E046-475B-AD3A-3547D94D18A5}" srcId="{40EDB784-71CA-46DB-8D22-50AAFD1B83AE}" destId="{9D070D20-A7E1-42B5-A06E-FFF4B569AF69}" srcOrd="2" destOrd="0" parTransId="{6F7C4B72-6D50-482E-AB54-9BA4BD5AD13C}" sibTransId="{E9C1CC3D-B549-4F8D-A0A0-6DC941449575}"/>
    <dgm:cxn modelId="{DEEDA28A-8F08-4779-9866-4DBD6BC4F2EC}" type="presOf" srcId="{F5A76BF7-50F1-4539-A7F4-48EF382F0674}" destId="{B3236772-8ABB-4E4C-B646-2194FB6BAD85}" srcOrd="0" destOrd="0" presId="urn:microsoft.com/office/officeart/2005/8/layout/pList2"/>
    <dgm:cxn modelId="{1215032A-66E5-402F-B709-5C92DD246C79}" srcId="{40EDB784-71CA-46DB-8D22-50AAFD1B83AE}" destId="{F5A76BF7-50F1-4539-A7F4-48EF382F0674}" srcOrd="1" destOrd="0" parTransId="{7EC761DC-8E6A-40D9-A035-267F6555C2AA}" sibTransId="{B5C4DE3D-394E-413D-8764-C38EFF1AA480}"/>
    <dgm:cxn modelId="{9C6ACCB0-992E-4B37-8A3F-5EDEE3BC7C26}" type="presOf" srcId="{F4F7CFAC-DFC1-4037-A32C-A381BD74CC8F}" destId="{77F0F29F-519E-4926-804D-85010F27B23A}" srcOrd="0" destOrd="0" presId="urn:microsoft.com/office/officeart/2005/8/layout/pList2"/>
    <dgm:cxn modelId="{16C433FD-DC09-4C75-92FA-B9D0C2976BC6}" type="presOf" srcId="{B8D5AD5C-F5AE-416D-BF8B-7AC15BDC8E7D}" destId="{12AC9EBB-6F67-4343-B17C-B0E09CC65C75}" srcOrd="0" destOrd="0" presId="urn:microsoft.com/office/officeart/2005/8/layout/pList2"/>
    <dgm:cxn modelId="{7DBF95AF-2177-43DB-B0E4-645A244980BA}" srcId="{40EDB784-71CA-46DB-8D22-50AAFD1B83AE}" destId="{B8D5AD5C-F5AE-416D-BF8B-7AC15BDC8E7D}" srcOrd="0" destOrd="0" parTransId="{E2F8207A-6843-4908-9099-BD972C83272E}" sibTransId="{F4F7CFAC-DFC1-4037-A32C-A381BD74CC8F}"/>
    <dgm:cxn modelId="{CC27C737-0E82-47B3-A99F-F3906253AEE7}" type="presOf" srcId="{B5C4DE3D-394E-413D-8764-C38EFF1AA480}" destId="{70263BAE-B766-4491-9899-F3398B627CDD}" srcOrd="0" destOrd="0" presId="urn:microsoft.com/office/officeart/2005/8/layout/pList2"/>
    <dgm:cxn modelId="{A3FDCCF8-9884-402A-AA59-74FD20378B9A}" type="presParOf" srcId="{83BE2766-F131-4D92-B1F8-C5042442487B}" destId="{1D71D63C-8704-4676-88D3-151B597E3539}" srcOrd="0" destOrd="0" presId="urn:microsoft.com/office/officeart/2005/8/layout/pList2"/>
    <dgm:cxn modelId="{26C5049A-2290-4EAC-9011-1B9CEF132B2C}" type="presParOf" srcId="{83BE2766-F131-4D92-B1F8-C5042442487B}" destId="{A688417B-1A61-4305-8CEF-4BBDE837860F}" srcOrd="1" destOrd="0" presId="urn:microsoft.com/office/officeart/2005/8/layout/pList2"/>
    <dgm:cxn modelId="{55EF7AC5-87B0-4F55-BE65-CAECB1B49EDD}" type="presParOf" srcId="{A688417B-1A61-4305-8CEF-4BBDE837860F}" destId="{A03DA7F6-7D93-4299-85E1-B92A8473D3E5}" srcOrd="0" destOrd="0" presId="urn:microsoft.com/office/officeart/2005/8/layout/pList2"/>
    <dgm:cxn modelId="{E6B6CC3C-5DDA-49A5-A8AC-A5B2CB00AF42}" type="presParOf" srcId="{A03DA7F6-7D93-4299-85E1-B92A8473D3E5}" destId="{12AC9EBB-6F67-4343-B17C-B0E09CC65C75}" srcOrd="0" destOrd="0" presId="urn:microsoft.com/office/officeart/2005/8/layout/pList2"/>
    <dgm:cxn modelId="{15BA23F5-4BD9-484C-8B8C-15C07D96DE08}" type="presParOf" srcId="{A03DA7F6-7D93-4299-85E1-B92A8473D3E5}" destId="{BED0634E-076A-4E1F-9913-46A91EA733EF}" srcOrd="1" destOrd="0" presId="urn:microsoft.com/office/officeart/2005/8/layout/pList2"/>
    <dgm:cxn modelId="{968DD22C-9243-40B5-84A3-AB6D52000AEB}" type="presParOf" srcId="{A03DA7F6-7D93-4299-85E1-B92A8473D3E5}" destId="{82359C45-811D-4BD2-A552-377BC144B36E}" srcOrd="2" destOrd="0" presId="urn:microsoft.com/office/officeart/2005/8/layout/pList2"/>
    <dgm:cxn modelId="{758B7640-A32B-491E-9DC4-9351E6977857}" type="presParOf" srcId="{A688417B-1A61-4305-8CEF-4BBDE837860F}" destId="{77F0F29F-519E-4926-804D-85010F27B23A}" srcOrd="1" destOrd="0" presId="urn:microsoft.com/office/officeart/2005/8/layout/pList2"/>
    <dgm:cxn modelId="{FBA4A603-229C-4BD2-85E6-2769E55D0F5A}" type="presParOf" srcId="{A688417B-1A61-4305-8CEF-4BBDE837860F}" destId="{126B8332-4B1E-4468-8194-BD4A21FF7475}" srcOrd="2" destOrd="0" presId="urn:microsoft.com/office/officeart/2005/8/layout/pList2"/>
    <dgm:cxn modelId="{BFE17223-6FED-4551-8D9F-D2E932AD3E3B}" type="presParOf" srcId="{126B8332-4B1E-4468-8194-BD4A21FF7475}" destId="{B3236772-8ABB-4E4C-B646-2194FB6BAD85}" srcOrd="0" destOrd="0" presId="urn:microsoft.com/office/officeart/2005/8/layout/pList2"/>
    <dgm:cxn modelId="{5750F0BD-3DBC-455F-9792-AD3F40F9B2DE}" type="presParOf" srcId="{126B8332-4B1E-4468-8194-BD4A21FF7475}" destId="{39919203-C5DB-4B2B-B28D-CEC6D0467030}" srcOrd="1" destOrd="0" presId="urn:microsoft.com/office/officeart/2005/8/layout/pList2"/>
    <dgm:cxn modelId="{083DBA38-013A-42E9-929A-2C2B4FE7BE15}" type="presParOf" srcId="{126B8332-4B1E-4468-8194-BD4A21FF7475}" destId="{7C92A350-9885-46E4-8A42-5D665F8EBCA6}" srcOrd="2" destOrd="0" presId="urn:microsoft.com/office/officeart/2005/8/layout/pList2"/>
    <dgm:cxn modelId="{C3A44DD3-2E19-49C6-BE93-798C7DDA9AAB}" type="presParOf" srcId="{A688417B-1A61-4305-8CEF-4BBDE837860F}" destId="{70263BAE-B766-4491-9899-F3398B627CDD}" srcOrd="3" destOrd="0" presId="urn:microsoft.com/office/officeart/2005/8/layout/pList2"/>
    <dgm:cxn modelId="{15EC4EF4-3820-4F8A-B651-D6C48BE1E5C7}" type="presParOf" srcId="{A688417B-1A61-4305-8CEF-4BBDE837860F}" destId="{276B4B4F-B40C-4791-BF3D-7CA3DC5D6A8A}" srcOrd="4" destOrd="0" presId="urn:microsoft.com/office/officeart/2005/8/layout/pList2"/>
    <dgm:cxn modelId="{636ADFCE-0F47-4F7E-99F7-A6A0ECC1BEFB}" type="presParOf" srcId="{276B4B4F-B40C-4791-BF3D-7CA3DC5D6A8A}" destId="{69DD194B-4AF8-4438-8758-9A2501D5F55D}" srcOrd="0" destOrd="0" presId="urn:microsoft.com/office/officeart/2005/8/layout/pList2"/>
    <dgm:cxn modelId="{6F84205C-C2C5-4183-A97C-F64CC9D3089B}" type="presParOf" srcId="{276B4B4F-B40C-4791-BF3D-7CA3DC5D6A8A}" destId="{4DDE5443-B502-4F75-B59F-3D2A8A2C3431}" srcOrd="1" destOrd="0" presId="urn:microsoft.com/office/officeart/2005/8/layout/pList2"/>
    <dgm:cxn modelId="{8C9639AE-463A-4E3B-BC83-9EE3B498756E}" type="presParOf" srcId="{276B4B4F-B40C-4791-BF3D-7CA3DC5D6A8A}" destId="{A911282A-C4A0-4C94-A374-EE62419703C0}" srcOrd="2" destOrd="0" presId="urn:microsoft.com/office/officeart/2005/8/layout/p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9D62F343-B64E-4795-9884-37BE83317F25}"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63FC0311-BB48-4159-9E2B-B13DE449A6AC}">
      <dgm:prSet phldrT="[Text]"/>
      <dgm:spPr/>
      <dgm:t>
        <a:bodyPr/>
        <a:lstStyle/>
        <a:p>
          <a:r>
            <a:rPr lang="en-US" dirty="0">
              <a:latin typeface="Arimo"/>
            </a:rPr>
            <a:t>Participants</a:t>
          </a:r>
        </a:p>
      </dgm:t>
    </dgm:pt>
    <dgm:pt modelId="{C1035EB5-42A6-47FF-8C29-4BD3DBA5A697}" type="parTrans" cxnId="{D50FCD3C-8E36-4BA2-BEB6-ADFBEE6C048B}">
      <dgm:prSet/>
      <dgm:spPr/>
      <dgm:t>
        <a:bodyPr/>
        <a:lstStyle/>
        <a:p>
          <a:endParaRPr lang="en-US"/>
        </a:p>
      </dgm:t>
    </dgm:pt>
    <dgm:pt modelId="{F2AB5DBE-E4E2-48C8-8CBF-C5A36C5A15A7}" type="sibTrans" cxnId="{D50FCD3C-8E36-4BA2-BEB6-ADFBEE6C048B}">
      <dgm:prSet/>
      <dgm:spPr/>
      <dgm:t>
        <a:bodyPr/>
        <a:lstStyle/>
        <a:p>
          <a:endParaRPr lang="en-US"/>
        </a:p>
      </dgm:t>
    </dgm:pt>
    <dgm:pt modelId="{A51E5B30-B813-4E66-9A6D-FA46E865B50D}">
      <dgm:prSet phldrT="[Text]"/>
      <dgm:spPr/>
      <dgm:t>
        <a:bodyPr/>
        <a:lstStyle/>
        <a:p>
          <a:r>
            <a:rPr lang="en-US" dirty="0">
              <a:latin typeface="Arimo"/>
            </a:rPr>
            <a:t>Task</a:t>
          </a:r>
        </a:p>
      </dgm:t>
    </dgm:pt>
    <dgm:pt modelId="{7B8028E0-02F6-40F3-8107-E4550C7D1C60}" type="parTrans" cxnId="{03808416-751B-4C19-A81F-4AD4A5FDF64E}">
      <dgm:prSet/>
      <dgm:spPr/>
      <dgm:t>
        <a:bodyPr/>
        <a:lstStyle/>
        <a:p>
          <a:endParaRPr lang="en-US"/>
        </a:p>
      </dgm:t>
    </dgm:pt>
    <dgm:pt modelId="{FFC1E8E3-7C26-47B7-86D6-FDD6F391EAD9}" type="sibTrans" cxnId="{03808416-751B-4C19-A81F-4AD4A5FDF64E}">
      <dgm:prSet/>
      <dgm:spPr/>
      <dgm:t>
        <a:bodyPr/>
        <a:lstStyle/>
        <a:p>
          <a:endParaRPr lang="en-US"/>
        </a:p>
      </dgm:t>
    </dgm:pt>
    <dgm:pt modelId="{D5B69F73-3481-4374-B302-EC6E452433CA}">
      <dgm:prSet phldrT="[Text]"/>
      <dgm:spPr/>
      <dgm:t>
        <a:bodyPr/>
        <a:lstStyle/>
        <a:p>
          <a:r>
            <a:rPr lang="en-US" dirty="0">
              <a:latin typeface="Arimo"/>
            </a:rPr>
            <a:t>Outcomes</a:t>
          </a:r>
        </a:p>
      </dgm:t>
    </dgm:pt>
    <dgm:pt modelId="{515836BB-45E4-4E0A-B567-E48BE38B1E4C}" type="parTrans" cxnId="{7D6F685E-3A3A-4C8B-8CA7-229508A809EA}">
      <dgm:prSet/>
      <dgm:spPr/>
      <dgm:t>
        <a:bodyPr/>
        <a:lstStyle/>
        <a:p>
          <a:endParaRPr lang="en-US"/>
        </a:p>
      </dgm:t>
    </dgm:pt>
    <dgm:pt modelId="{17B1F79D-2759-4839-9477-9B25A1F8ACDF}" type="sibTrans" cxnId="{7D6F685E-3A3A-4C8B-8CA7-229508A809EA}">
      <dgm:prSet/>
      <dgm:spPr/>
      <dgm:t>
        <a:bodyPr/>
        <a:lstStyle/>
        <a:p>
          <a:endParaRPr lang="en-US"/>
        </a:p>
      </dgm:t>
    </dgm:pt>
    <dgm:pt modelId="{EA38F800-81C8-4038-989A-F21B3120F7A6}">
      <dgm:prSet custT="1"/>
      <dgm:spPr/>
      <dgm:t>
        <a:bodyPr/>
        <a:lstStyle/>
        <a:p>
          <a:r>
            <a:rPr lang="en-US" sz="1700" dirty="0">
              <a:latin typeface="Arimo"/>
            </a:rPr>
            <a:t>35 individuals with histories of diagnosed and/or suspected concussion</a:t>
          </a:r>
        </a:p>
      </dgm:t>
    </dgm:pt>
    <dgm:pt modelId="{8E399A3D-8915-43C2-B910-565A7A44C890}" type="parTrans" cxnId="{86268FA2-F31C-4CA3-9D3A-8373ECD7599D}">
      <dgm:prSet/>
      <dgm:spPr/>
      <dgm:t>
        <a:bodyPr/>
        <a:lstStyle/>
        <a:p>
          <a:endParaRPr lang="en-US"/>
        </a:p>
      </dgm:t>
    </dgm:pt>
    <dgm:pt modelId="{A97BCBD5-19BF-415A-8748-F505AFA8ED8F}" type="sibTrans" cxnId="{86268FA2-F31C-4CA3-9D3A-8373ECD7599D}">
      <dgm:prSet/>
      <dgm:spPr/>
      <dgm:t>
        <a:bodyPr/>
        <a:lstStyle/>
        <a:p>
          <a:endParaRPr lang="en-US"/>
        </a:p>
      </dgm:t>
    </dgm:pt>
    <dgm:pt modelId="{0E6E9CFB-6D49-453B-AA8F-2B3FB5B57F55}">
      <dgm:prSet custT="1"/>
      <dgm:spPr/>
      <dgm:t>
        <a:bodyPr/>
        <a:lstStyle/>
        <a:p>
          <a:r>
            <a:rPr lang="en-US" sz="1700" dirty="0">
              <a:latin typeface="Arimo"/>
            </a:rPr>
            <a:t>15 Healthy controls</a:t>
          </a:r>
        </a:p>
      </dgm:t>
    </dgm:pt>
    <dgm:pt modelId="{B0343AB5-D50A-4015-950F-5217B27CE504}" type="parTrans" cxnId="{35E58EE3-37BF-42EA-AC2E-20F35B38F697}">
      <dgm:prSet/>
      <dgm:spPr/>
      <dgm:t>
        <a:bodyPr/>
        <a:lstStyle/>
        <a:p>
          <a:endParaRPr lang="en-US"/>
        </a:p>
      </dgm:t>
    </dgm:pt>
    <dgm:pt modelId="{C44336F8-A844-404F-A0AB-36204642D817}" type="sibTrans" cxnId="{35E58EE3-37BF-42EA-AC2E-20F35B38F697}">
      <dgm:prSet/>
      <dgm:spPr/>
      <dgm:t>
        <a:bodyPr/>
        <a:lstStyle/>
        <a:p>
          <a:endParaRPr lang="en-US"/>
        </a:p>
      </dgm:t>
    </dgm:pt>
    <dgm:pt modelId="{33C53F0D-8F92-4C24-85F9-D0720D8038C4}">
      <dgm:prSet custT="1"/>
      <dgm:spPr/>
      <dgm:t>
        <a:bodyPr/>
        <a:lstStyle/>
        <a:p>
          <a:r>
            <a:rPr lang="en-US" sz="1700" dirty="0">
              <a:latin typeface="Arimo"/>
            </a:rPr>
            <a:t>No concussion </a:t>
          </a:r>
          <a:r>
            <a:rPr lang="en-US" sz="1700" dirty="0" err="1">
              <a:latin typeface="Arimo"/>
            </a:rPr>
            <a:t>hx</a:t>
          </a:r>
          <a:endParaRPr lang="en-US" sz="1700" dirty="0">
            <a:latin typeface="Arimo"/>
          </a:endParaRPr>
        </a:p>
      </dgm:t>
    </dgm:pt>
    <dgm:pt modelId="{181DFE2F-9613-4F9E-B084-7C54EF665521}" type="parTrans" cxnId="{B133F7C6-08F8-4FEF-8206-35CB5CF464B6}">
      <dgm:prSet/>
      <dgm:spPr/>
      <dgm:t>
        <a:bodyPr/>
        <a:lstStyle/>
        <a:p>
          <a:endParaRPr lang="en-US"/>
        </a:p>
      </dgm:t>
    </dgm:pt>
    <dgm:pt modelId="{F7B9A41C-6CF8-4B9E-961B-EEB4D2E1BF9E}" type="sibTrans" cxnId="{B133F7C6-08F8-4FEF-8206-35CB5CF464B6}">
      <dgm:prSet/>
      <dgm:spPr/>
      <dgm:t>
        <a:bodyPr/>
        <a:lstStyle/>
        <a:p>
          <a:endParaRPr lang="en-US"/>
        </a:p>
      </dgm:t>
    </dgm:pt>
    <dgm:pt modelId="{0084E6DD-0C79-41EA-84EE-801A1CC90E32}">
      <dgm:prSet custT="1"/>
      <dgm:spPr/>
      <dgm:t>
        <a:bodyPr/>
        <a:lstStyle/>
        <a:p>
          <a:r>
            <a:rPr lang="en-US" sz="1700" dirty="0">
              <a:latin typeface="Arimo"/>
            </a:rPr>
            <a:t>No history of neurologic or motor disease</a:t>
          </a:r>
        </a:p>
      </dgm:t>
    </dgm:pt>
    <dgm:pt modelId="{9DC71FAF-8810-430A-91FF-7D5AEDA45DE8}" type="parTrans" cxnId="{9C1B852A-A742-43E6-89A4-7C340F12679A}">
      <dgm:prSet/>
      <dgm:spPr/>
      <dgm:t>
        <a:bodyPr/>
        <a:lstStyle/>
        <a:p>
          <a:endParaRPr lang="en-US"/>
        </a:p>
      </dgm:t>
    </dgm:pt>
    <dgm:pt modelId="{2B7B1543-07EF-4107-B1E7-8603135E078E}" type="sibTrans" cxnId="{9C1B852A-A742-43E6-89A4-7C340F12679A}">
      <dgm:prSet/>
      <dgm:spPr/>
      <dgm:t>
        <a:bodyPr/>
        <a:lstStyle/>
        <a:p>
          <a:endParaRPr lang="en-US"/>
        </a:p>
      </dgm:t>
    </dgm:pt>
    <dgm:pt modelId="{73952340-14BF-4D80-8BE8-263C31AE6598}">
      <dgm:prSet/>
      <dgm:spPr/>
      <dgm:t>
        <a:bodyPr/>
        <a:lstStyle/>
        <a:p>
          <a:r>
            <a:rPr lang="en-US" dirty="0">
              <a:latin typeface="Arimo"/>
            </a:rPr>
            <a:t>Visual-motor tracking task</a:t>
          </a:r>
        </a:p>
      </dgm:t>
    </dgm:pt>
    <dgm:pt modelId="{C133FCC6-C8E1-4B13-9CCA-ACF418ABDD9C}" type="parTrans" cxnId="{6A1BFE5D-AB79-4DC4-BF48-8437F2484002}">
      <dgm:prSet/>
      <dgm:spPr/>
      <dgm:t>
        <a:bodyPr/>
        <a:lstStyle/>
        <a:p>
          <a:endParaRPr lang="en-US"/>
        </a:p>
      </dgm:t>
    </dgm:pt>
    <dgm:pt modelId="{D12E6370-32B0-4D01-B498-4DD2707FFAFE}" type="sibTrans" cxnId="{6A1BFE5D-AB79-4DC4-BF48-8437F2484002}">
      <dgm:prSet/>
      <dgm:spPr/>
      <dgm:t>
        <a:bodyPr/>
        <a:lstStyle/>
        <a:p>
          <a:endParaRPr lang="en-US"/>
        </a:p>
      </dgm:t>
    </dgm:pt>
    <dgm:pt modelId="{AE606FEA-0379-45CE-B7D4-4FF5BB52FB3B}">
      <dgm:prSet/>
      <dgm:spPr/>
      <dgm:t>
        <a:bodyPr/>
        <a:lstStyle/>
        <a:p>
          <a:r>
            <a:rPr lang="en-US" dirty="0">
              <a:latin typeface="Arimo"/>
            </a:rPr>
            <a:t>40% of MVC for 30 sec</a:t>
          </a:r>
        </a:p>
      </dgm:t>
    </dgm:pt>
    <dgm:pt modelId="{32EE214A-145D-4B68-9430-B39571CF7A91}" type="parTrans" cxnId="{4DE91644-BFED-4DF4-9653-C7C6478EE479}">
      <dgm:prSet/>
      <dgm:spPr/>
      <dgm:t>
        <a:bodyPr/>
        <a:lstStyle/>
        <a:p>
          <a:endParaRPr lang="en-US"/>
        </a:p>
      </dgm:t>
    </dgm:pt>
    <dgm:pt modelId="{61A8E857-FDD4-4040-B761-64099079DFC7}" type="sibTrans" cxnId="{4DE91644-BFED-4DF4-9653-C7C6478EE479}">
      <dgm:prSet/>
      <dgm:spPr/>
      <dgm:t>
        <a:bodyPr/>
        <a:lstStyle/>
        <a:p>
          <a:endParaRPr lang="en-US"/>
        </a:p>
      </dgm:t>
    </dgm:pt>
    <dgm:pt modelId="{7C835EBE-A44D-439E-8F74-009D9560B82B}">
      <dgm:prSet/>
      <dgm:spPr/>
      <dgm:t>
        <a:bodyPr/>
        <a:lstStyle/>
        <a:p>
          <a:r>
            <a:rPr lang="en-US" dirty="0">
              <a:latin typeface="Arimo"/>
            </a:rPr>
            <a:t>10 trials</a:t>
          </a:r>
        </a:p>
      </dgm:t>
    </dgm:pt>
    <dgm:pt modelId="{5CB15B88-4062-482A-AD2C-E68E882828FD}" type="parTrans" cxnId="{25035DFA-D2CC-4542-A79A-26B67DDB38A2}">
      <dgm:prSet/>
      <dgm:spPr/>
      <dgm:t>
        <a:bodyPr/>
        <a:lstStyle/>
        <a:p>
          <a:endParaRPr lang="en-US"/>
        </a:p>
      </dgm:t>
    </dgm:pt>
    <dgm:pt modelId="{8DC8AD24-0204-4611-ABF1-4CFD688BB7A1}" type="sibTrans" cxnId="{25035DFA-D2CC-4542-A79A-26B67DDB38A2}">
      <dgm:prSet/>
      <dgm:spPr/>
      <dgm:t>
        <a:bodyPr/>
        <a:lstStyle/>
        <a:p>
          <a:endParaRPr lang="en-US"/>
        </a:p>
      </dgm:t>
    </dgm:pt>
    <dgm:pt modelId="{4EA547A8-30EA-4BDE-B579-4C14E56B8E15}">
      <dgm:prSet/>
      <dgm:spPr/>
      <dgm:t>
        <a:bodyPr/>
        <a:lstStyle/>
        <a:p>
          <a:r>
            <a:rPr lang="en-US" dirty="0">
              <a:latin typeface="Arimo"/>
            </a:rPr>
            <a:t>Root mean squared error</a:t>
          </a:r>
        </a:p>
      </dgm:t>
    </dgm:pt>
    <dgm:pt modelId="{40C9D239-939F-4A7C-ABD0-82BAE371729A}" type="parTrans" cxnId="{FE28B6A8-DE2E-4657-B781-FBBED487AF34}">
      <dgm:prSet/>
      <dgm:spPr/>
      <dgm:t>
        <a:bodyPr/>
        <a:lstStyle/>
        <a:p>
          <a:endParaRPr lang="en-US"/>
        </a:p>
      </dgm:t>
    </dgm:pt>
    <dgm:pt modelId="{83F0BCEA-F6FE-4C68-BCA0-3F9367A54C96}" type="sibTrans" cxnId="{FE28B6A8-DE2E-4657-B781-FBBED487AF34}">
      <dgm:prSet/>
      <dgm:spPr/>
      <dgm:t>
        <a:bodyPr/>
        <a:lstStyle/>
        <a:p>
          <a:endParaRPr lang="en-US"/>
        </a:p>
      </dgm:t>
    </dgm:pt>
    <dgm:pt modelId="{FCAA1732-3407-4B0D-ABD3-4F9BEE1C9651}">
      <dgm:prSet/>
      <dgm:spPr/>
      <dgm:t>
        <a:bodyPr/>
        <a:lstStyle/>
        <a:p>
          <a:r>
            <a:rPr lang="en-US" dirty="0">
              <a:latin typeface="Arimo"/>
            </a:rPr>
            <a:t>Complexity index*</a:t>
          </a:r>
        </a:p>
      </dgm:t>
    </dgm:pt>
    <dgm:pt modelId="{FC67D772-8EF2-4020-AA43-324E54752820}" type="parTrans" cxnId="{2C49E68D-A9B1-442B-891F-117C0C93B8F6}">
      <dgm:prSet/>
      <dgm:spPr/>
      <dgm:t>
        <a:bodyPr/>
        <a:lstStyle/>
        <a:p>
          <a:endParaRPr lang="en-US"/>
        </a:p>
      </dgm:t>
    </dgm:pt>
    <dgm:pt modelId="{48F8A56F-5F36-4ED2-AE43-71B71B4E7F98}" type="sibTrans" cxnId="{2C49E68D-A9B1-442B-891F-117C0C93B8F6}">
      <dgm:prSet/>
      <dgm:spPr/>
      <dgm:t>
        <a:bodyPr/>
        <a:lstStyle/>
        <a:p>
          <a:endParaRPr lang="en-US"/>
        </a:p>
      </dgm:t>
    </dgm:pt>
    <dgm:pt modelId="{718FB597-6A53-470D-970B-075866F7E47D}">
      <dgm:prSet/>
      <dgm:spPr/>
      <dgm:t>
        <a:bodyPr/>
        <a:lstStyle/>
        <a:p>
          <a:r>
            <a:rPr lang="en-US" dirty="0">
              <a:latin typeface="Arimo"/>
            </a:rPr>
            <a:t>Intra-individual variation (coefficient of variation)</a:t>
          </a:r>
        </a:p>
      </dgm:t>
    </dgm:pt>
    <dgm:pt modelId="{61D4045D-3DB5-4F77-A1C2-A00F5F5EEA48}" type="parTrans" cxnId="{5A9DFBF4-030B-49DA-B639-1094E1305AF5}">
      <dgm:prSet/>
      <dgm:spPr/>
      <dgm:t>
        <a:bodyPr/>
        <a:lstStyle/>
        <a:p>
          <a:endParaRPr lang="en-US"/>
        </a:p>
      </dgm:t>
    </dgm:pt>
    <dgm:pt modelId="{25EDC4F9-F42A-43A6-81D4-94E5CA44DA7E}" type="sibTrans" cxnId="{5A9DFBF4-030B-49DA-B639-1094E1305AF5}">
      <dgm:prSet/>
      <dgm:spPr/>
      <dgm:t>
        <a:bodyPr/>
        <a:lstStyle/>
        <a:p>
          <a:endParaRPr lang="en-US"/>
        </a:p>
      </dgm:t>
    </dgm:pt>
    <dgm:pt modelId="{B8709CE5-E6ED-4ABB-836A-213C04004B22}">
      <dgm:prSet/>
      <dgm:spPr/>
      <dgm:t>
        <a:bodyPr/>
        <a:lstStyle/>
        <a:p>
          <a:r>
            <a:rPr lang="en-US" dirty="0">
              <a:latin typeface="Arimo"/>
            </a:rPr>
            <a:t>Average spectral power (0-4 Hz, 4-8 Hz, 8-12 Hz)</a:t>
          </a:r>
        </a:p>
      </dgm:t>
    </dgm:pt>
    <dgm:pt modelId="{517A3239-3471-46BD-B3C6-7CA4D7807EFC}" type="parTrans" cxnId="{CE86FA0F-D17D-4990-930D-C26D59B834C5}">
      <dgm:prSet/>
      <dgm:spPr/>
      <dgm:t>
        <a:bodyPr/>
        <a:lstStyle/>
        <a:p>
          <a:endParaRPr lang="en-US"/>
        </a:p>
      </dgm:t>
    </dgm:pt>
    <dgm:pt modelId="{4E39B29F-416E-424D-A966-6C20E234EF2F}" type="sibTrans" cxnId="{CE86FA0F-D17D-4990-930D-C26D59B834C5}">
      <dgm:prSet/>
      <dgm:spPr/>
      <dgm:t>
        <a:bodyPr/>
        <a:lstStyle/>
        <a:p>
          <a:endParaRPr lang="en-US"/>
        </a:p>
      </dgm:t>
    </dgm:pt>
    <dgm:pt modelId="{A87702EE-26AD-43AE-99B5-9FD516D812FC}">
      <dgm:prSet/>
      <dgm:spPr/>
      <dgm:t>
        <a:bodyPr/>
        <a:lstStyle/>
        <a:p>
          <a:r>
            <a:rPr lang="en-US" dirty="0">
              <a:latin typeface="Arimo"/>
            </a:rPr>
            <a:t>Analysis</a:t>
          </a:r>
        </a:p>
      </dgm:t>
    </dgm:pt>
    <dgm:pt modelId="{E02580FF-4ADC-4A63-A2CA-BA13B3D51197}" type="parTrans" cxnId="{19BE22D0-FF9D-4B37-956F-501A1C91F744}">
      <dgm:prSet/>
      <dgm:spPr/>
      <dgm:t>
        <a:bodyPr/>
        <a:lstStyle/>
        <a:p>
          <a:endParaRPr lang="en-US"/>
        </a:p>
      </dgm:t>
    </dgm:pt>
    <dgm:pt modelId="{6578CED5-2884-4EAA-8105-DCBBD9F9777D}" type="sibTrans" cxnId="{19BE22D0-FF9D-4B37-956F-501A1C91F744}">
      <dgm:prSet/>
      <dgm:spPr/>
      <dgm:t>
        <a:bodyPr/>
        <a:lstStyle/>
        <a:p>
          <a:endParaRPr lang="en-US"/>
        </a:p>
      </dgm:t>
    </dgm:pt>
    <dgm:pt modelId="{5824EE02-C1F7-4FF1-9FE4-521E73D6B0B5}">
      <dgm:prSet/>
      <dgm:spPr/>
      <dgm:t>
        <a:bodyPr/>
        <a:lstStyle/>
        <a:p>
          <a:r>
            <a:rPr lang="en-US" dirty="0">
              <a:latin typeface="Arimo"/>
            </a:rPr>
            <a:t>Individual multiple regressions</a:t>
          </a:r>
        </a:p>
      </dgm:t>
    </dgm:pt>
    <dgm:pt modelId="{426BB58B-5CA3-43D6-9835-39E7D9FB05EE}" type="parTrans" cxnId="{1CD0A4FF-D0EC-484C-81F8-CA0BD99EFA5E}">
      <dgm:prSet/>
      <dgm:spPr/>
      <dgm:t>
        <a:bodyPr/>
        <a:lstStyle/>
        <a:p>
          <a:endParaRPr lang="en-US"/>
        </a:p>
      </dgm:t>
    </dgm:pt>
    <dgm:pt modelId="{97D87D2B-D43C-47F1-A736-BEDFC79E103B}" type="sibTrans" cxnId="{1CD0A4FF-D0EC-484C-81F8-CA0BD99EFA5E}">
      <dgm:prSet/>
      <dgm:spPr/>
      <dgm:t>
        <a:bodyPr/>
        <a:lstStyle/>
        <a:p>
          <a:endParaRPr lang="en-US"/>
        </a:p>
      </dgm:t>
    </dgm:pt>
    <dgm:pt modelId="{C1DE9FBC-D24D-4B1F-B79A-63F6CF73832E}">
      <dgm:prSet/>
      <dgm:spPr/>
      <dgm:t>
        <a:bodyPr/>
        <a:lstStyle/>
        <a:p>
          <a:r>
            <a:rPr lang="en-US" dirty="0">
              <a:latin typeface="Arimo"/>
            </a:rPr>
            <a:t>Predictors: Number of diagnosed and suspected concussions, prior history of concussion-related LOC and/or amnesia, gender*</a:t>
          </a:r>
        </a:p>
      </dgm:t>
    </dgm:pt>
    <dgm:pt modelId="{A99DF435-90B6-4865-A659-6C124D3CC2D3}" type="parTrans" cxnId="{1FEEDF96-A4BE-4465-BED7-3421C3A6FE16}">
      <dgm:prSet/>
      <dgm:spPr/>
      <dgm:t>
        <a:bodyPr/>
        <a:lstStyle/>
        <a:p>
          <a:endParaRPr lang="en-US"/>
        </a:p>
      </dgm:t>
    </dgm:pt>
    <dgm:pt modelId="{C746556F-FA43-42FB-9194-B3DAC73ED331}" type="sibTrans" cxnId="{1FEEDF96-A4BE-4465-BED7-3421C3A6FE16}">
      <dgm:prSet/>
      <dgm:spPr/>
      <dgm:t>
        <a:bodyPr/>
        <a:lstStyle/>
        <a:p>
          <a:endParaRPr lang="en-US"/>
        </a:p>
      </dgm:t>
    </dgm:pt>
    <dgm:pt modelId="{24458CA0-E877-41AB-96E1-EFC6121164D5}" type="pres">
      <dgm:prSet presAssocID="{9D62F343-B64E-4795-9884-37BE83317F25}" presName="linear" presStyleCnt="0">
        <dgm:presLayoutVars>
          <dgm:dir/>
          <dgm:animLvl val="lvl"/>
          <dgm:resizeHandles val="exact"/>
        </dgm:presLayoutVars>
      </dgm:prSet>
      <dgm:spPr/>
    </dgm:pt>
    <dgm:pt modelId="{56DA2957-043A-444D-88FD-3A4B127DCB96}" type="pres">
      <dgm:prSet presAssocID="{63FC0311-BB48-4159-9E2B-B13DE449A6AC}" presName="parentLin" presStyleCnt="0"/>
      <dgm:spPr/>
    </dgm:pt>
    <dgm:pt modelId="{ED8F2A8F-5C47-46F3-96F7-885A316AB843}" type="pres">
      <dgm:prSet presAssocID="{63FC0311-BB48-4159-9E2B-B13DE449A6AC}" presName="parentLeftMargin" presStyleLbl="node1" presStyleIdx="0" presStyleCnt="4"/>
      <dgm:spPr/>
    </dgm:pt>
    <dgm:pt modelId="{3ECFA83A-DE44-46B3-8F7C-60BB703DBD1C}" type="pres">
      <dgm:prSet presAssocID="{63FC0311-BB48-4159-9E2B-B13DE449A6AC}" presName="parentText" presStyleLbl="node1" presStyleIdx="0" presStyleCnt="4">
        <dgm:presLayoutVars>
          <dgm:chMax val="0"/>
          <dgm:bulletEnabled val="1"/>
        </dgm:presLayoutVars>
      </dgm:prSet>
      <dgm:spPr/>
    </dgm:pt>
    <dgm:pt modelId="{CD0D5E77-AE62-403E-9014-BA17B0478186}" type="pres">
      <dgm:prSet presAssocID="{63FC0311-BB48-4159-9E2B-B13DE449A6AC}" presName="negativeSpace" presStyleCnt="0"/>
      <dgm:spPr/>
    </dgm:pt>
    <dgm:pt modelId="{E558AE50-05F6-4A44-8DF6-A30801FD6E7A}" type="pres">
      <dgm:prSet presAssocID="{63FC0311-BB48-4159-9E2B-B13DE449A6AC}" presName="childText" presStyleLbl="conFgAcc1" presStyleIdx="0" presStyleCnt="4">
        <dgm:presLayoutVars>
          <dgm:bulletEnabled val="1"/>
        </dgm:presLayoutVars>
      </dgm:prSet>
      <dgm:spPr/>
    </dgm:pt>
    <dgm:pt modelId="{73FAD367-2DBA-486C-9B0D-A6FD64C8E7F4}" type="pres">
      <dgm:prSet presAssocID="{F2AB5DBE-E4E2-48C8-8CBF-C5A36C5A15A7}" presName="spaceBetweenRectangles" presStyleCnt="0"/>
      <dgm:spPr/>
    </dgm:pt>
    <dgm:pt modelId="{5C385807-AD84-43D5-AC6C-DB621E9FD42A}" type="pres">
      <dgm:prSet presAssocID="{A51E5B30-B813-4E66-9A6D-FA46E865B50D}" presName="parentLin" presStyleCnt="0"/>
      <dgm:spPr/>
    </dgm:pt>
    <dgm:pt modelId="{C051CDFF-97BA-411F-89DE-7F465CA3A6C7}" type="pres">
      <dgm:prSet presAssocID="{A51E5B30-B813-4E66-9A6D-FA46E865B50D}" presName="parentLeftMargin" presStyleLbl="node1" presStyleIdx="0" presStyleCnt="4"/>
      <dgm:spPr/>
    </dgm:pt>
    <dgm:pt modelId="{FB870C26-B2FE-4D50-8A80-7640BEFFBA30}" type="pres">
      <dgm:prSet presAssocID="{A51E5B30-B813-4E66-9A6D-FA46E865B50D}" presName="parentText" presStyleLbl="node1" presStyleIdx="1" presStyleCnt="4">
        <dgm:presLayoutVars>
          <dgm:chMax val="0"/>
          <dgm:bulletEnabled val="1"/>
        </dgm:presLayoutVars>
      </dgm:prSet>
      <dgm:spPr/>
    </dgm:pt>
    <dgm:pt modelId="{A82357FB-E2D8-47BD-BCBE-91F663520245}" type="pres">
      <dgm:prSet presAssocID="{A51E5B30-B813-4E66-9A6D-FA46E865B50D}" presName="negativeSpace" presStyleCnt="0"/>
      <dgm:spPr/>
    </dgm:pt>
    <dgm:pt modelId="{65E6E284-5DDE-42F5-8AD8-5C77598BD3B6}" type="pres">
      <dgm:prSet presAssocID="{A51E5B30-B813-4E66-9A6D-FA46E865B50D}" presName="childText" presStyleLbl="conFgAcc1" presStyleIdx="1" presStyleCnt="4">
        <dgm:presLayoutVars>
          <dgm:bulletEnabled val="1"/>
        </dgm:presLayoutVars>
      </dgm:prSet>
      <dgm:spPr/>
    </dgm:pt>
    <dgm:pt modelId="{FDD441CA-5F4F-40D2-9C2D-6B60C4A6970F}" type="pres">
      <dgm:prSet presAssocID="{FFC1E8E3-7C26-47B7-86D6-FDD6F391EAD9}" presName="spaceBetweenRectangles" presStyleCnt="0"/>
      <dgm:spPr/>
    </dgm:pt>
    <dgm:pt modelId="{F4483524-8D51-4A67-BBB3-5718765863A1}" type="pres">
      <dgm:prSet presAssocID="{D5B69F73-3481-4374-B302-EC6E452433CA}" presName="parentLin" presStyleCnt="0"/>
      <dgm:spPr/>
    </dgm:pt>
    <dgm:pt modelId="{283CD07C-413B-4FB7-9A0F-2B909F1C2BAA}" type="pres">
      <dgm:prSet presAssocID="{D5B69F73-3481-4374-B302-EC6E452433CA}" presName="parentLeftMargin" presStyleLbl="node1" presStyleIdx="1" presStyleCnt="4"/>
      <dgm:spPr/>
    </dgm:pt>
    <dgm:pt modelId="{545B7EED-874D-4ED8-BA13-8B0F79D230D3}" type="pres">
      <dgm:prSet presAssocID="{D5B69F73-3481-4374-B302-EC6E452433CA}" presName="parentText" presStyleLbl="node1" presStyleIdx="2" presStyleCnt="4">
        <dgm:presLayoutVars>
          <dgm:chMax val="0"/>
          <dgm:bulletEnabled val="1"/>
        </dgm:presLayoutVars>
      </dgm:prSet>
      <dgm:spPr/>
    </dgm:pt>
    <dgm:pt modelId="{CF403997-09C4-455A-B848-A2423B1AB1C0}" type="pres">
      <dgm:prSet presAssocID="{D5B69F73-3481-4374-B302-EC6E452433CA}" presName="negativeSpace" presStyleCnt="0"/>
      <dgm:spPr/>
    </dgm:pt>
    <dgm:pt modelId="{9DBEE2B6-CCA7-4258-9204-790CE83432FA}" type="pres">
      <dgm:prSet presAssocID="{D5B69F73-3481-4374-B302-EC6E452433CA}" presName="childText" presStyleLbl="conFgAcc1" presStyleIdx="2" presStyleCnt="4">
        <dgm:presLayoutVars>
          <dgm:bulletEnabled val="1"/>
        </dgm:presLayoutVars>
      </dgm:prSet>
      <dgm:spPr/>
    </dgm:pt>
    <dgm:pt modelId="{1EB0B5B3-8EC7-4BF9-80A0-9624740D62E5}" type="pres">
      <dgm:prSet presAssocID="{17B1F79D-2759-4839-9477-9B25A1F8ACDF}" presName="spaceBetweenRectangles" presStyleCnt="0"/>
      <dgm:spPr/>
    </dgm:pt>
    <dgm:pt modelId="{17785917-3607-4396-9763-877F2AB42590}" type="pres">
      <dgm:prSet presAssocID="{A87702EE-26AD-43AE-99B5-9FD516D812FC}" presName="parentLin" presStyleCnt="0"/>
      <dgm:spPr/>
    </dgm:pt>
    <dgm:pt modelId="{E6A5D061-AAC7-49B1-B25B-FF932D3F096D}" type="pres">
      <dgm:prSet presAssocID="{A87702EE-26AD-43AE-99B5-9FD516D812FC}" presName="parentLeftMargin" presStyleLbl="node1" presStyleIdx="2" presStyleCnt="4"/>
      <dgm:spPr/>
    </dgm:pt>
    <dgm:pt modelId="{6EDB1190-D7B0-467E-902C-78F1E24D78F2}" type="pres">
      <dgm:prSet presAssocID="{A87702EE-26AD-43AE-99B5-9FD516D812FC}" presName="parentText" presStyleLbl="node1" presStyleIdx="3" presStyleCnt="4">
        <dgm:presLayoutVars>
          <dgm:chMax val="0"/>
          <dgm:bulletEnabled val="1"/>
        </dgm:presLayoutVars>
      </dgm:prSet>
      <dgm:spPr/>
    </dgm:pt>
    <dgm:pt modelId="{CD6D3EB4-68AD-4B49-AB1D-16F666171371}" type="pres">
      <dgm:prSet presAssocID="{A87702EE-26AD-43AE-99B5-9FD516D812FC}" presName="negativeSpace" presStyleCnt="0"/>
      <dgm:spPr/>
    </dgm:pt>
    <dgm:pt modelId="{5BF5AE62-5F07-42F7-B4CC-FBA39C835144}" type="pres">
      <dgm:prSet presAssocID="{A87702EE-26AD-43AE-99B5-9FD516D812FC}" presName="childText" presStyleLbl="conFgAcc1" presStyleIdx="3" presStyleCnt="4">
        <dgm:presLayoutVars>
          <dgm:bulletEnabled val="1"/>
        </dgm:presLayoutVars>
      </dgm:prSet>
      <dgm:spPr/>
    </dgm:pt>
  </dgm:ptLst>
  <dgm:cxnLst>
    <dgm:cxn modelId="{0FF1A3CC-F6C1-4406-91D1-C8EE20FB0A59}" type="presOf" srcId="{0E6E9CFB-6D49-453B-AA8F-2B3FB5B57F55}" destId="{E558AE50-05F6-4A44-8DF6-A30801FD6E7A}" srcOrd="0" destOrd="1" presId="urn:microsoft.com/office/officeart/2005/8/layout/list1"/>
    <dgm:cxn modelId="{4DE91644-BFED-4DF4-9653-C7C6478EE479}" srcId="{73952340-14BF-4D80-8BE8-263C31AE6598}" destId="{AE606FEA-0379-45CE-B7D4-4FF5BB52FB3B}" srcOrd="0" destOrd="0" parTransId="{32EE214A-145D-4B68-9430-B39571CF7A91}" sibTransId="{61A8E857-FDD4-4040-B761-64099079DFC7}"/>
    <dgm:cxn modelId="{B6AC2A2F-88F0-42D2-A5AF-FBF31EFFBE6C}" type="presOf" srcId="{D5B69F73-3481-4374-B302-EC6E452433CA}" destId="{545B7EED-874D-4ED8-BA13-8B0F79D230D3}" srcOrd="1" destOrd="0" presId="urn:microsoft.com/office/officeart/2005/8/layout/list1"/>
    <dgm:cxn modelId="{7D6F685E-3A3A-4C8B-8CA7-229508A809EA}" srcId="{9D62F343-B64E-4795-9884-37BE83317F25}" destId="{D5B69F73-3481-4374-B302-EC6E452433CA}" srcOrd="2" destOrd="0" parTransId="{515836BB-45E4-4E0A-B567-E48BE38B1E4C}" sibTransId="{17B1F79D-2759-4839-9477-9B25A1F8ACDF}"/>
    <dgm:cxn modelId="{03808416-751B-4C19-A81F-4AD4A5FDF64E}" srcId="{9D62F343-B64E-4795-9884-37BE83317F25}" destId="{A51E5B30-B813-4E66-9A6D-FA46E865B50D}" srcOrd="1" destOrd="0" parTransId="{7B8028E0-02F6-40F3-8107-E4550C7D1C60}" sibTransId="{FFC1E8E3-7C26-47B7-86D6-FDD6F391EAD9}"/>
    <dgm:cxn modelId="{B133F7C6-08F8-4FEF-8206-35CB5CF464B6}" srcId="{0E6E9CFB-6D49-453B-AA8F-2B3FB5B57F55}" destId="{33C53F0D-8F92-4C24-85F9-D0720D8038C4}" srcOrd="0" destOrd="0" parTransId="{181DFE2F-9613-4F9E-B084-7C54EF665521}" sibTransId="{F7B9A41C-6CF8-4B9E-961B-EEB4D2E1BF9E}"/>
    <dgm:cxn modelId="{35E58EE3-37BF-42EA-AC2E-20F35B38F697}" srcId="{63FC0311-BB48-4159-9E2B-B13DE449A6AC}" destId="{0E6E9CFB-6D49-453B-AA8F-2B3FB5B57F55}" srcOrd="1" destOrd="0" parTransId="{B0343AB5-D50A-4015-950F-5217B27CE504}" sibTransId="{C44336F8-A844-404F-A0AB-36204642D817}"/>
    <dgm:cxn modelId="{955532B8-4290-4374-B986-ABE62FA1C564}" type="presOf" srcId="{A51E5B30-B813-4E66-9A6D-FA46E865B50D}" destId="{C051CDFF-97BA-411F-89DE-7F465CA3A6C7}" srcOrd="0" destOrd="0" presId="urn:microsoft.com/office/officeart/2005/8/layout/list1"/>
    <dgm:cxn modelId="{25035DFA-D2CC-4542-A79A-26B67DDB38A2}" srcId="{73952340-14BF-4D80-8BE8-263C31AE6598}" destId="{7C835EBE-A44D-439E-8F74-009D9560B82B}" srcOrd="1" destOrd="0" parTransId="{5CB15B88-4062-482A-AD2C-E68E882828FD}" sibTransId="{8DC8AD24-0204-4611-ABF1-4CFD688BB7A1}"/>
    <dgm:cxn modelId="{2C49E68D-A9B1-442B-891F-117C0C93B8F6}" srcId="{D5B69F73-3481-4374-B302-EC6E452433CA}" destId="{FCAA1732-3407-4B0D-ABD3-4F9BEE1C9651}" srcOrd="1" destOrd="0" parTransId="{FC67D772-8EF2-4020-AA43-324E54752820}" sibTransId="{48F8A56F-5F36-4ED2-AE43-71B71B4E7F98}"/>
    <dgm:cxn modelId="{00F90DD3-5AB6-4CCE-A88C-CE08C2B8C237}" type="presOf" srcId="{D5B69F73-3481-4374-B302-EC6E452433CA}" destId="{283CD07C-413B-4FB7-9A0F-2B909F1C2BAA}" srcOrd="0" destOrd="0" presId="urn:microsoft.com/office/officeart/2005/8/layout/list1"/>
    <dgm:cxn modelId="{FF0F737F-91F6-4353-BED7-F068653CDD07}" type="presOf" srcId="{AE606FEA-0379-45CE-B7D4-4FF5BB52FB3B}" destId="{65E6E284-5DDE-42F5-8AD8-5C77598BD3B6}" srcOrd="0" destOrd="1" presId="urn:microsoft.com/office/officeart/2005/8/layout/list1"/>
    <dgm:cxn modelId="{F3261146-31C7-488E-9CDD-7B2ECAECEF40}" type="presOf" srcId="{63FC0311-BB48-4159-9E2B-B13DE449A6AC}" destId="{3ECFA83A-DE44-46B3-8F7C-60BB703DBD1C}" srcOrd="1" destOrd="0" presId="urn:microsoft.com/office/officeart/2005/8/layout/list1"/>
    <dgm:cxn modelId="{CE71F660-1BF2-40C3-B60D-E7DF8C81954D}" type="presOf" srcId="{9D62F343-B64E-4795-9884-37BE83317F25}" destId="{24458CA0-E877-41AB-96E1-EFC6121164D5}" srcOrd="0" destOrd="0" presId="urn:microsoft.com/office/officeart/2005/8/layout/list1"/>
    <dgm:cxn modelId="{156E2D61-EE95-4C5F-A72A-B65F13E6B8E7}" type="presOf" srcId="{A51E5B30-B813-4E66-9A6D-FA46E865B50D}" destId="{FB870C26-B2FE-4D50-8A80-7640BEFFBA30}" srcOrd="1" destOrd="0" presId="urn:microsoft.com/office/officeart/2005/8/layout/list1"/>
    <dgm:cxn modelId="{826A95B3-16A2-465E-A1AE-979E4B7B8F13}" type="presOf" srcId="{C1DE9FBC-D24D-4B1F-B79A-63F6CF73832E}" destId="{5BF5AE62-5F07-42F7-B4CC-FBA39C835144}" srcOrd="0" destOrd="1" presId="urn:microsoft.com/office/officeart/2005/8/layout/list1"/>
    <dgm:cxn modelId="{AAFBB8FE-0DB1-4022-8CD3-B0788A19EFA0}" type="presOf" srcId="{EA38F800-81C8-4038-989A-F21B3120F7A6}" destId="{E558AE50-05F6-4A44-8DF6-A30801FD6E7A}" srcOrd="0" destOrd="0" presId="urn:microsoft.com/office/officeart/2005/8/layout/list1"/>
    <dgm:cxn modelId="{F44C6801-F523-4A7E-A2D7-7C85E2F9B1EE}" type="presOf" srcId="{73952340-14BF-4D80-8BE8-263C31AE6598}" destId="{65E6E284-5DDE-42F5-8AD8-5C77598BD3B6}" srcOrd="0" destOrd="0" presId="urn:microsoft.com/office/officeart/2005/8/layout/list1"/>
    <dgm:cxn modelId="{1FEEDF96-A4BE-4465-BED7-3421C3A6FE16}" srcId="{5824EE02-C1F7-4FF1-9FE4-521E73D6B0B5}" destId="{C1DE9FBC-D24D-4B1F-B79A-63F6CF73832E}" srcOrd="0" destOrd="0" parTransId="{A99DF435-90B6-4865-A659-6C124D3CC2D3}" sibTransId="{C746556F-FA43-42FB-9194-B3DAC73ED331}"/>
    <dgm:cxn modelId="{CE86FA0F-D17D-4990-930D-C26D59B834C5}" srcId="{D5B69F73-3481-4374-B302-EC6E452433CA}" destId="{B8709CE5-E6ED-4ABB-836A-213C04004B22}" srcOrd="2" destOrd="0" parTransId="{517A3239-3471-46BD-B3C6-7CA4D7807EFC}" sibTransId="{4E39B29F-416E-424D-A966-6C20E234EF2F}"/>
    <dgm:cxn modelId="{1CD0A4FF-D0EC-484C-81F8-CA0BD99EFA5E}" srcId="{A87702EE-26AD-43AE-99B5-9FD516D812FC}" destId="{5824EE02-C1F7-4FF1-9FE4-521E73D6B0B5}" srcOrd="0" destOrd="0" parTransId="{426BB58B-5CA3-43D6-9835-39E7D9FB05EE}" sibTransId="{97D87D2B-D43C-47F1-A736-BEDFC79E103B}"/>
    <dgm:cxn modelId="{82AAD09F-5529-4975-8FEC-6E6E0BD52C2B}" type="presOf" srcId="{7C835EBE-A44D-439E-8F74-009D9560B82B}" destId="{65E6E284-5DDE-42F5-8AD8-5C77598BD3B6}" srcOrd="0" destOrd="2" presId="urn:microsoft.com/office/officeart/2005/8/layout/list1"/>
    <dgm:cxn modelId="{5A9DFBF4-030B-49DA-B639-1094E1305AF5}" srcId="{D5B69F73-3481-4374-B302-EC6E452433CA}" destId="{718FB597-6A53-470D-970B-075866F7E47D}" srcOrd="3" destOrd="0" parTransId="{61D4045D-3DB5-4F77-A1C2-A00F5F5EEA48}" sibTransId="{25EDC4F9-F42A-43A6-81D4-94E5CA44DA7E}"/>
    <dgm:cxn modelId="{D50FCD3C-8E36-4BA2-BEB6-ADFBEE6C048B}" srcId="{9D62F343-B64E-4795-9884-37BE83317F25}" destId="{63FC0311-BB48-4159-9E2B-B13DE449A6AC}" srcOrd="0" destOrd="0" parTransId="{C1035EB5-42A6-47FF-8C29-4BD3DBA5A697}" sibTransId="{F2AB5DBE-E4E2-48C8-8CBF-C5A36C5A15A7}"/>
    <dgm:cxn modelId="{29BA8844-D0B4-47AD-A0A7-AB5926A9A440}" type="presOf" srcId="{33C53F0D-8F92-4C24-85F9-D0720D8038C4}" destId="{E558AE50-05F6-4A44-8DF6-A30801FD6E7A}" srcOrd="0" destOrd="2" presId="urn:microsoft.com/office/officeart/2005/8/layout/list1"/>
    <dgm:cxn modelId="{9C1B852A-A742-43E6-89A4-7C340F12679A}" srcId="{0E6E9CFB-6D49-453B-AA8F-2B3FB5B57F55}" destId="{0084E6DD-0C79-41EA-84EE-801A1CC90E32}" srcOrd="1" destOrd="0" parTransId="{9DC71FAF-8810-430A-91FF-7D5AEDA45DE8}" sibTransId="{2B7B1543-07EF-4107-B1E7-8603135E078E}"/>
    <dgm:cxn modelId="{3944895D-243A-4357-9FFC-A0293F31932B}" type="presOf" srcId="{B8709CE5-E6ED-4ABB-836A-213C04004B22}" destId="{9DBEE2B6-CCA7-4258-9204-790CE83432FA}" srcOrd="0" destOrd="2" presId="urn:microsoft.com/office/officeart/2005/8/layout/list1"/>
    <dgm:cxn modelId="{D5F47644-C8C7-49CD-8F8F-6E7E32F29C2E}" type="presOf" srcId="{A87702EE-26AD-43AE-99B5-9FD516D812FC}" destId="{6EDB1190-D7B0-467E-902C-78F1E24D78F2}" srcOrd="1" destOrd="0" presId="urn:microsoft.com/office/officeart/2005/8/layout/list1"/>
    <dgm:cxn modelId="{3490276E-2675-4F88-9A32-62EF26E19EC7}" type="presOf" srcId="{4EA547A8-30EA-4BDE-B579-4C14E56B8E15}" destId="{9DBEE2B6-CCA7-4258-9204-790CE83432FA}" srcOrd="0" destOrd="0" presId="urn:microsoft.com/office/officeart/2005/8/layout/list1"/>
    <dgm:cxn modelId="{03B96A15-64AA-4BE3-9799-19E8352D5330}" type="presOf" srcId="{0084E6DD-0C79-41EA-84EE-801A1CC90E32}" destId="{E558AE50-05F6-4A44-8DF6-A30801FD6E7A}" srcOrd="0" destOrd="3" presId="urn:microsoft.com/office/officeart/2005/8/layout/list1"/>
    <dgm:cxn modelId="{FE28B6A8-DE2E-4657-B781-FBBED487AF34}" srcId="{D5B69F73-3481-4374-B302-EC6E452433CA}" destId="{4EA547A8-30EA-4BDE-B579-4C14E56B8E15}" srcOrd="0" destOrd="0" parTransId="{40C9D239-939F-4A7C-ABD0-82BAE371729A}" sibTransId="{83F0BCEA-F6FE-4C68-BCA0-3F9367A54C96}"/>
    <dgm:cxn modelId="{3868E58C-55D2-4667-8476-0AE6F7BE3075}" type="presOf" srcId="{63FC0311-BB48-4159-9E2B-B13DE449A6AC}" destId="{ED8F2A8F-5C47-46F3-96F7-885A316AB843}" srcOrd="0" destOrd="0" presId="urn:microsoft.com/office/officeart/2005/8/layout/list1"/>
    <dgm:cxn modelId="{3E0EA220-AF1D-4003-8FEF-DE6DB9CE71E3}" type="presOf" srcId="{718FB597-6A53-470D-970B-075866F7E47D}" destId="{9DBEE2B6-CCA7-4258-9204-790CE83432FA}" srcOrd="0" destOrd="3" presId="urn:microsoft.com/office/officeart/2005/8/layout/list1"/>
    <dgm:cxn modelId="{06CF9A89-6ABB-4F3B-969A-DB0781C8D313}" type="presOf" srcId="{5824EE02-C1F7-4FF1-9FE4-521E73D6B0B5}" destId="{5BF5AE62-5F07-42F7-B4CC-FBA39C835144}" srcOrd="0" destOrd="0" presId="urn:microsoft.com/office/officeart/2005/8/layout/list1"/>
    <dgm:cxn modelId="{6A1BFE5D-AB79-4DC4-BF48-8437F2484002}" srcId="{A51E5B30-B813-4E66-9A6D-FA46E865B50D}" destId="{73952340-14BF-4D80-8BE8-263C31AE6598}" srcOrd="0" destOrd="0" parTransId="{C133FCC6-C8E1-4B13-9CCA-ACF418ABDD9C}" sibTransId="{D12E6370-32B0-4D01-B498-4DD2707FFAFE}"/>
    <dgm:cxn modelId="{1AADE83E-37B3-4E54-A2B8-412185AD1947}" type="presOf" srcId="{A87702EE-26AD-43AE-99B5-9FD516D812FC}" destId="{E6A5D061-AAC7-49B1-B25B-FF932D3F096D}" srcOrd="0" destOrd="0" presId="urn:microsoft.com/office/officeart/2005/8/layout/list1"/>
    <dgm:cxn modelId="{86268FA2-F31C-4CA3-9D3A-8373ECD7599D}" srcId="{63FC0311-BB48-4159-9E2B-B13DE449A6AC}" destId="{EA38F800-81C8-4038-989A-F21B3120F7A6}" srcOrd="0" destOrd="0" parTransId="{8E399A3D-8915-43C2-B910-565A7A44C890}" sibTransId="{A97BCBD5-19BF-415A-8748-F505AFA8ED8F}"/>
    <dgm:cxn modelId="{19BE22D0-FF9D-4B37-956F-501A1C91F744}" srcId="{9D62F343-B64E-4795-9884-37BE83317F25}" destId="{A87702EE-26AD-43AE-99B5-9FD516D812FC}" srcOrd="3" destOrd="0" parTransId="{E02580FF-4ADC-4A63-A2CA-BA13B3D51197}" sibTransId="{6578CED5-2884-4EAA-8105-DCBBD9F9777D}"/>
    <dgm:cxn modelId="{6DADCF13-FD44-4212-A105-623EBDC1245C}" type="presOf" srcId="{FCAA1732-3407-4B0D-ABD3-4F9BEE1C9651}" destId="{9DBEE2B6-CCA7-4258-9204-790CE83432FA}" srcOrd="0" destOrd="1" presId="urn:microsoft.com/office/officeart/2005/8/layout/list1"/>
    <dgm:cxn modelId="{7967F661-86A2-41AE-A4F3-0B8E3263A853}" type="presParOf" srcId="{24458CA0-E877-41AB-96E1-EFC6121164D5}" destId="{56DA2957-043A-444D-88FD-3A4B127DCB96}" srcOrd="0" destOrd="0" presId="urn:microsoft.com/office/officeart/2005/8/layout/list1"/>
    <dgm:cxn modelId="{D296A8A0-83BD-40DF-9AC7-55F90B31CE44}" type="presParOf" srcId="{56DA2957-043A-444D-88FD-3A4B127DCB96}" destId="{ED8F2A8F-5C47-46F3-96F7-885A316AB843}" srcOrd="0" destOrd="0" presId="urn:microsoft.com/office/officeart/2005/8/layout/list1"/>
    <dgm:cxn modelId="{B822DCF5-C10E-44F2-A238-03655507212D}" type="presParOf" srcId="{56DA2957-043A-444D-88FD-3A4B127DCB96}" destId="{3ECFA83A-DE44-46B3-8F7C-60BB703DBD1C}" srcOrd="1" destOrd="0" presId="urn:microsoft.com/office/officeart/2005/8/layout/list1"/>
    <dgm:cxn modelId="{A3147103-3042-42AA-8EDD-07E586972456}" type="presParOf" srcId="{24458CA0-E877-41AB-96E1-EFC6121164D5}" destId="{CD0D5E77-AE62-403E-9014-BA17B0478186}" srcOrd="1" destOrd="0" presId="urn:microsoft.com/office/officeart/2005/8/layout/list1"/>
    <dgm:cxn modelId="{C1F15681-1C60-4733-A92D-2B876B183898}" type="presParOf" srcId="{24458CA0-E877-41AB-96E1-EFC6121164D5}" destId="{E558AE50-05F6-4A44-8DF6-A30801FD6E7A}" srcOrd="2" destOrd="0" presId="urn:microsoft.com/office/officeart/2005/8/layout/list1"/>
    <dgm:cxn modelId="{9458F7A4-580D-4EF3-9BC3-7A094667AC83}" type="presParOf" srcId="{24458CA0-E877-41AB-96E1-EFC6121164D5}" destId="{73FAD367-2DBA-486C-9B0D-A6FD64C8E7F4}" srcOrd="3" destOrd="0" presId="urn:microsoft.com/office/officeart/2005/8/layout/list1"/>
    <dgm:cxn modelId="{B5C4B9EC-0D80-49CA-9B8C-23733B5BF539}" type="presParOf" srcId="{24458CA0-E877-41AB-96E1-EFC6121164D5}" destId="{5C385807-AD84-43D5-AC6C-DB621E9FD42A}" srcOrd="4" destOrd="0" presId="urn:microsoft.com/office/officeart/2005/8/layout/list1"/>
    <dgm:cxn modelId="{583E7679-0627-4DD8-9308-040025336C72}" type="presParOf" srcId="{5C385807-AD84-43D5-AC6C-DB621E9FD42A}" destId="{C051CDFF-97BA-411F-89DE-7F465CA3A6C7}" srcOrd="0" destOrd="0" presId="urn:microsoft.com/office/officeart/2005/8/layout/list1"/>
    <dgm:cxn modelId="{EDDE263A-7232-4853-B022-7E3404101E62}" type="presParOf" srcId="{5C385807-AD84-43D5-AC6C-DB621E9FD42A}" destId="{FB870C26-B2FE-4D50-8A80-7640BEFFBA30}" srcOrd="1" destOrd="0" presId="urn:microsoft.com/office/officeart/2005/8/layout/list1"/>
    <dgm:cxn modelId="{5A666216-B199-4CD0-8EE8-23BB8CD2518A}" type="presParOf" srcId="{24458CA0-E877-41AB-96E1-EFC6121164D5}" destId="{A82357FB-E2D8-47BD-BCBE-91F663520245}" srcOrd="5" destOrd="0" presId="urn:microsoft.com/office/officeart/2005/8/layout/list1"/>
    <dgm:cxn modelId="{DBF95F75-3D8F-4006-B9DC-A83DD37E50CC}" type="presParOf" srcId="{24458CA0-E877-41AB-96E1-EFC6121164D5}" destId="{65E6E284-5DDE-42F5-8AD8-5C77598BD3B6}" srcOrd="6" destOrd="0" presId="urn:microsoft.com/office/officeart/2005/8/layout/list1"/>
    <dgm:cxn modelId="{F3FE913F-8E7D-4E3B-A758-C0920AD6873D}" type="presParOf" srcId="{24458CA0-E877-41AB-96E1-EFC6121164D5}" destId="{FDD441CA-5F4F-40D2-9C2D-6B60C4A6970F}" srcOrd="7" destOrd="0" presId="urn:microsoft.com/office/officeart/2005/8/layout/list1"/>
    <dgm:cxn modelId="{4E0C5FAF-F4C8-412F-BB06-B0FC99B29782}" type="presParOf" srcId="{24458CA0-E877-41AB-96E1-EFC6121164D5}" destId="{F4483524-8D51-4A67-BBB3-5718765863A1}" srcOrd="8" destOrd="0" presId="urn:microsoft.com/office/officeart/2005/8/layout/list1"/>
    <dgm:cxn modelId="{CA24742C-4CDD-4BBF-98F4-96990996950C}" type="presParOf" srcId="{F4483524-8D51-4A67-BBB3-5718765863A1}" destId="{283CD07C-413B-4FB7-9A0F-2B909F1C2BAA}" srcOrd="0" destOrd="0" presId="urn:microsoft.com/office/officeart/2005/8/layout/list1"/>
    <dgm:cxn modelId="{A119D6B7-5732-439C-AAFF-0DEB05FB6C65}" type="presParOf" srcId="{F4483524-8D51-4A67-BBB3-5718765863A1}" destId="{545B7EED-874D-4ED8-BA13-8B0F79D230D3}" srcOrd="1" destOrd="0" presId="urn:microsoft.com/office/officeart/2005/8/layout/list1"/>
    <dgm:cxn modelId="{8477AE41-1066-43AE-9B7A-8B8E0F42E703}" type="presParOf" srcId="{24458CA0-E877-41AB-96E1-EFC6121164D5}" destId="{CF403997-09C4-455A-B848-A2423B1AB1C0}" srcOrd="9" destOrd="0" presId="urn:microsoft.com/office/officeart/2005/8/layout/list1"/>
    <dgm:cxn modelId="{7F55E05A-B1F6-41D6-8A90-BE8DEBA3FF8D}" type="presParOf" srcId="{24458CA0-E877-41AB-96E1-EFC6121164D5}" destId="{9DBEE2B6-CCA7-4258-9204-790CE83432FA}" srcOrd="10" destOrd="0" presId="urn:microsoft.com/office/officeart/2005/8/layout/list1"/>
    <dgm:cxn modelId="{C340F34B-B438-4AE9-9D7C-D42A77353B5E}" type="presParOf" srcId="{24458CA0-E877-41AB-96E1-EFC6121164D5}" destId="{1EB0B5B3-8EC7-4BF9-80A0-9624740D62E5}" srcOrd="11" destOrd="0" presId="urn:microsoft.com/office/officeart/2005/8/layout/list1"/>
    <dgm:cxn modelId="{D9EFDF9C-CA74-4EF2-BFC0-FCCF54DC8FBD}" type="presParOf" srcId="{24458CA0-E877-41AB-96E1-EFC6121164D5}" destId="{17785917-3607-4396-9763-877F2AB42590}" srcOrd="12" destOrd="0" presId="urn:microsoft.com/office/officeart/2005/8/layout/list1"/>
    <dgm:cxn modelId="{6BCEEB7F-EA4A-4955-8E53-05C30E5B7061}" type="presParOf" srcId="{17785917-3607-4396-9763-877F2AB42590}" destId="{E6A5D061-AAC7-49B1-B25B-FF932D3F096D}" srcOrd="0" destOrd="0" presId="urn:microsoft.com/office/officeart/2005/8/layout/list1"/>
    <dgm:cxn modelId="{B09426FA-02C0-450C-BBB5-D0C0F6BFFF67}" type="presParOf" srcId="{17785917-3607-4396-9763-877F2AB42590}" destId="{6EDB1190-D7B0-467E-902C-78F1E24D78F2}" srcOrd="1" destOrd="0" presId="urn:microsoft.com/office/officeart/2005/8/layout/list1"/>
    <dgm:cxn modelId="{553A93E7-1F82-4DBF-AE67-2601137EFA72}" type="presParOf" srcId="{24458CA0-E877-41AB-96E1-EFC6121164D5}" destId="{CD6D3EB4-68AD-4B49-AB1D-16F666171371}" srcOrd="13" destOrd="0" presId="urn:microsoft.com/office/officeart/2005/8/layout/list1"/>
    <dgm:cxn modelId="{4464FE10-EB07-43CC-A2CD-6C7E1C8C217F}" type="presParOf" srcId="{24458CA0-E877-41AB-96E1-EFC6121164D5}" destId="{5BF5AE62-5F07-42F7-B4CC-FBA39C835144}" srcOrd="14"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9D62F343-B64E-4795-9884-37BE83317F25}"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63FC0311-BB48-4159-9E2B-B13DE449A6AC}">
      <dgm:prSet phldrT="[Text]" custT="1"/>
      <dgm:spPr/>
      <dgm:t>
        <a:bodyPr/>
        <a:lstStyle/>
        <a:p>
          <a:r>
            <a:rPr lang="en-US" sz="1800" dirty="0">
              <a:latin typeface="Arimo"/>
            </a:rPr>
            <a:t>Participants</a:t>
          </a:r>
          <a:endParaRPr lang="en-US" sz="1500" dirty="0">
            <a:latin typeface="Arimo"/>
          </a:endParaRPr>
        </a:p>
      </dgm:t>
    </dgm:pt>
    <dgm:pt modelId="{C1035EB5-42A6-47FF-8C29-4BD3DBA5A697}" type="parTrans" cxnId="{D50FCD3C-8E36-4BA2-BEB6-ADFBEE6C048B}">
      <dgm:prSet/>
      <dgm:spPr/>
      <dgm:t>
        <a:bodyPr/>
        <a:lstStyle/>
        <a:p>
          <a:endParaRPr lang="en-US"/>
        </a:p>
      </dgm:t>
    </dgm:pt>
    <dgm:pt modelId="{F2AB5DBE-E4E2-48C8-8CBF-C5A36C5A15A7}" type="sibTrans" cxnId="{D50FCD3C-8E36-4BA2-BEB6-ADFBEE6C048B}">
      <dgm:prSet/>
      <dgm:spPr/>
      <dgm:t>
        <a:bodyPr/>
        <a:lstStyle/>
        <a:p>
          <a:endParaRPr lang="en-US"/>
        </a:p>
      </dgm:t>
    </dgm:pt>
    <dgm:pt modelId="{A51E5B30-B813-4E66-9A6D-FA46E865B50D}">
      <dgm:prSet phldrT="[Text]" custT="1"/>
      <dgm:spPr/>
      <dgm:t>
        <a:bodyPr/>
        <a:lstStyle/>
        <a:p>
          <a:r>
            <a:rPr lang="en-US" sz="1800" dirty="0">
              <a:latin typeface="Arimo"/>
            </a:rPr>
            <a:t>Task</a:t>
          </a:r>
          <a:endParaRPr lang="en-US" sz="1500" dirty="0">
            <a:latin typeface="Arimo"/>
          </a:endParaRPr>
        </a:p>
      </dgm:t>
    </dgm:pt>
    <dgm:pt modelId="{7B8028E0-02F6-40F3-8107-E4550C7D1C60}" type="parTrans" cxnId="{03808416-751B-4C19-A81F-4AD4A5FDF64E}">
      <dgm:prSet/>
      <dgm:spPr/>
      <dgm:t>
        <a:bodyPr/>
        <a:lstStyle/>
        <a:p>
          <a:endParaRPr lang="en-US"/>
        </a:p>
      </dgm:t>
    </dgm:pt>
    <dgm:pt modelId="{FFC1E8E3-7C26-47B7-86D6-FDD6F391EAD9}" type="sibTrans" cxnId="{03808416-751B-4C19-A81F-4AD4A5FDF64E}">
      <dgm:prSet/>
      <dgm:spPr/>
      <dgm:t>
        <a:bodyPr/>
        <a:lstStyle/>
        <a:p>
          <a:endParaRPr lang="en-US"/>
        </a:p>
      </dgm:t>
    </dgm:pt>
    <dgm:pt modelId="{D5B69F73-3481-4374-B302-EC6E452433CA}">
      <dgm:prSet phldrT="[Text]" custT="1"/>
      <dgm:spPr/>
      <dgm:t>
        <a:bodyPr/>
        <a:lstStyle/>
        <a:p>
          <a:r>
            <a:rPr lang="en-US" sz="1800" dirty="0">
              <a:latin typeface="Arimo"/>
            </a:rPr>
            <a:t>Outcomes</a:t>
          </a:r>
          <a:endParaRPr lang="en-US" sz="1500" dirty="0">
            <a:latin typeface="Arimo"/>
          </a:endParaRPr>
        </a:p>
      </dgm:t>
    </dgm:pt>
    <dgm:pt modelId="{515836BB-45E4-4E0A-B567-E48BE38B1E4C}" type="parTrans" cxnId="{7D6F685E-3A3A-4C8B-8CA7-229508A809EA}">
      <dgm:prSet/>
      <dgm:spPr/>
      <dgm:t>
        <a:bodyPr/>
        <a:lstStyle/>
        <a:p>
          <a:endParaRPr lang="en-US"/>
        </a:p>
      </dgm:t>
    </dgm:pt>
    <dgm:pt modelId="{17B1F79D-2759-4839-9477-9B25A1F8ACDF}" type="sibTrans" cxnId="{7D6F685E-3A3A-4C8B-8CA7-229508A809EA}">
      <dgm:prSet/>
      <dgm:spPr/>
      <dgm:t>
        <a:bodyPr/>
        <a:lstStyle/>
        <a:p>
          <a:endParaRPr lang="en-US"/>
        </a:p>
      </dgm:t>
    </dgm:pt>
    <dgm:pt modelId="{EA38F800-81C8-4038-989A-F21B3120F7A6}">
      <dgm:prSet custT="1"/>
      <dgm:spPr/>
      <dgm:t>
        <a:bodyPr/>
        <a:lstStyle/>
        <a:p>
          <a:r>
            <a:rPr lang="en-US" sz="1800" dirty="0">
              <a:latin typeface="Arimo"/>
            </a:rPr>
            <a:t>85 individuals with histories of diagnosed or suspected concussion</a:t>
          </a:r>
        </a:p>
      </dgm:t>
    </dgm:pt>
    <dgm:pt modelId="{8E399A3D-8915-43C2-B910-565A7A44C890}" type="parTrans" cxnId="{86268FA2-F31C-4CA3-9D3A-8373ECD7599D}">
      <dgm:prSet/>
      <dgm:spPr/>
      <dgm:t>
        <a:bodyPr/>
        <a:lstStyle/>
        <a:p>
          <a:endParaRPr lang="en-US"/>
        </a:p>
      </dgm:t>
    </dgm:pt>
    <dgm:pt modelId="{A97BCBD5-19BF-415A-8748-F505AFA8ED8F}" type="sibTrans" cxnId="{86268FA2-F31C-4CA3-9D3A-8373ECD7599D}">
      <dgm:prSet/>
      <dgm:spPr/>
      <dgm:t>
        <a:bodyPr/>
        <a:lstStyle/>
        <a:p>
          <a:endParaRPr lang="en-US"/>
        </a:p>
      </dgm:t>
    </dgm:pt>
    <dgm:pt modelId="{0E6E9CFB-6D49-453B-AA8F-2B3FB5B57F55}">
      <dgm:prSet custT="1"/>
      <dgm:spPr/>
      <dgm:t>
        <a:bodyPr/>
        <a:lstStyle/>
        <a:p>
          <a:r>
            <a:rPr lang="en-US" sz="1800" dirty="0">
              <a:latin typeface="Arimo"/>
            </a:rPr>
            <a:t>42 Healthy controls</a:t>
          </a:r>
        </a:p>
      </dgm:t>
    </dgm:pt>
    <dgm:pt modelId="{B0343AB5-D50A-4015-950F-5217B27CE504}" type="parTrans" cxnId="{35E58EE3-37BF-42EA-AC2E-20F35B38F697}">
      <dgm:prSet/>
      <dgm:spPr/>
      <dgm:t>
        <a:bodyPr/>
        <a:lstStyle/>
        <a:p>
          <a:endParaRPr lang="en-US"/>
        </a:p>
      </dgm:t>
    </dgm:pt>
    <dgm:pt modelId="{C44336F8-A844-404F-A0AB-36204642D817}" type="sibTrans" cxnId="{35E58EE3-37BF-42EA-AC2E-20F35B38F697}">
      <dgm:prSet/>
      <dgm:spPr/>
      <dgm:t>
        <a:bodyPr/>
        <a:lstStyle/>
        <a:p>
          <a:endParaRPr lang="en-US"/>
        </a:p>
      </dgm:t>
    </dgm:pt>
    <dgm:pt modelId="{33C53F0D-8F92-4C24-85F9-D0720D8038C4}">
      <dgm:prSet custT="1"/>
      <dgm:spPr/>
      <dgm:t>
        <a:bodyPr/>
        <a:lstStyle/>
        <a:p>
          <a:r>
            <a:rPr lang="en-US" sz="1800" dirty="0">
              <a:latin typeface="Arimo"/>
            </a:rPr>
            <a:t>No concussion </a:t>
          </a:r>
          <a:r>
            <a:rPr lang="en-US" sz="1800" dirty="0" err="1">
              <a:latin typeface="Arimo"/>
            </a:rPr>
            <a:t>hx</a:t>
          </a:r>
          <a:endParaRPr lang="en-US" sz="1800" dirty="0">
            <a:latin typeface="Arimo"/>
          </a:endParaRPr>
        </a:p>
      </dgm:t>
    </dgm:pt>
    <dgm:pt modelId="{181DFE2F-9613-4F9E-B084-7C54EF665521}" type="parTrans" cxnId="{B133F7C6-08F8-4FEF-8206-35CB5CF464B6}">
      <dgm:prSet/>
      <dgm:spPr/>
      <dgm:t>
        <a:bodyPr/>
        <a:lstStyle/>
        <a:p>
          <a:endParaRPr lang="en-US"/>
        </a:p>
      </dgm:t>
    </dgm:pt>
    <dgm:pt modelId="{F7B9A41C-6CF8-4B9E-961B-EEB4D2E1BF9E}" type="sibTrans" cxnId="{B133F7C6-08F8-4FEF-8206-35CB5CF464B6}">
      <dgm:prSet/>
      <dgm:spPr/>
      <dgm:t>
        <a:bodyPr/>
        <a:lstStyle/>
        <a:p>
          <a:endParaRPr lang="en-US"/>
        </a:p>
      </dgm:t>
    </dgm:pt>
    <dgm:pt modelId="{0084E6DD-0C79-41EA-84EE-801A1CC90E32}">
      <dgm:prSet custT="1"/>
      <dgm:spPr/>
      <dgm:t>
        <a:bodyPr/>
        <a:lstStyle/>
        <a:p>
          <a:r>
            <a:rPr lang="en-US" sz="1800" dirty="0">
              <a:latin typeface="Arimo"/>
            </a:rPr>
            <a:t>No history of neurologic or motor disease</a:t>
          </a:r>
        </a:p>
      </dgm:t>
    </dgm:pt>
    <dgm:pt modelId="{9DC71FAF-8810-430A-91FF-7D5AEDA45DE8}" type="parTrans" cxnId="{9C1B852A-A742-43E6-89A4-7C340F12679A}">
      <dgm:prSet/>
      <dgm:spPr/>
      <dgm:t>
        <a:bodyPr/>
        <a:lstStyle/>
        <a:p>
          <a:endParaRPr lang="en-US"/>
        </a:p>
      </dgm:t>
    </dgm:pt>
    <dgm:pt modelId="{2B7B1543-07EF-4107-B1E7-8603135E078E}" type="sibTrans" cxnId="{9C1B852A-A742-43E6-89A4-7C340F12679A}">
      <dgm:prSet/>
      <dgm:spPr/>
      <dgm:t>
        <a:bodyPr/>
        <a:lstStyle/>
        <a:p>
          <a:endParaRPr lang="en-US"/>
        </a:p>
      </dgm:t>
    </dgm:pt>
    <dgm:pt modelId="{73952340-14BF-4D80-8BE8-263C31AE6598}">
      <dgm:prSet custT="1"/>
      <dgm:spPr/>
      <dgm:t>
        <a:bodyPr/>
        <a:lstStyle/>
        <a:p>
          <a:r>
            <a:rPr lang="en-US" sz="1800" dirty="0">
              <a:latin typeface="Arimo"/>
            </a:rPr>
            <a:t>Visual-motor tracking task</a:t>
          </a:r>
        </a:p>
      </dgm:t>
    </dgm:pt>
    <dgm:pt modelId="{C133FCC6-C8E1-4B13-9CCA-ACF418ABDD9C}" type="parTrans" cxnId="{6A1BFE5D-AB79-4DC4-BF48-8437F2484002}">
      <dgm:prSet/>
      <dgm:spPr/>
      <dgm:t>
        <a:bodyPr/>
        <a:lstStyle/>
        <a:p>
          <a:endParaRPr lang="en-US"/>
        </a:p>
      </dgm:t>
    </dgm:pt>
    <dgm:pt modelId="{D12E6370-32B0-4D01-B498-4DD2707FFAFE}" type="sibTrans" cxnId="{6A1BFE5D-AB79-4DC4-BF48-8437F2484002}">
      <dgm:prSet/>
      <dgm:spPr/>
      <dgm:t>
        <a:bodyPr/>
        <a:lstStyle/>
        <a:p>
          <a:endParaRPr lang="en-US"/>
        </a:p>
      </dgm:t>
    </dgm:pt>
    <dgm:pt modelId="{AE606FEA-0379-45CE-B7D4-4FF5BB52FB3B}">
      <dgm:prSet custT="1"/>
      <dgm:spPr/>
      <dgm:t>
        <a:bodyPr/>
        <a:lstStyle/>
        <a:p>
          <a:r>
            <a:rPr lang="en-US" sz="1800" dirty="0">
              <a:latin typeface="Arimo"/>
            </a:rPr>
            <a:t>40% of MVC for 30 sec</a:t>
          </a:r>
        </a:p>
      </dgm:t>
    </dgm:pt>
    <dgm:pt modelId="{32EE214A-145D-4B68-9430-B39571CF7A91}" type="parTrans" cxnId="{4DE91644-BFED-4DF4-9653-C7C6478EE479}">
      <dgm:prSet/>
      <dgm:spPr/>
      <dgm:t>
        <a:bodyPr/>
        <a:lstStyle/>
        <a:p>
          <a:endParaRPr lang="en-US"/>
        </a:p>
      </dgm:t>
    </dgm:pt>
    <dgm:pt modelId="{61A8E857-FDD4-4040-B761-64099079DFC7}" type="sibTrans" cxnId="{4DE91644-BFED-4DF4-9653-C7C6478EE479}">
      <dgm:prSet/>
      <dgm:spPr/>
      <dgm:t>
        <a:bodyPr/>
        <a:lstStyle/>
        <a:p>
          <a:endParaRPr lang="en-US"/>
        </a:p>
      </dgm:t>
    </dgm:pt>
    <dgm:pt modelId="{7C835EBE-A44D-439E-8F74-009D9560B82B}">
      <dgm:prSet custT="1"/>
      <dgm:spPr/>
      <dgm:t>
        <a:bodyPr/>
        <a:lstStyle/>
        <a:p>
          <a:r>
            <a:rPr lang="en-US" sz="1800" dirty="0">
              <a:latin typeface="Arimo"/>
            </a:rPr>
            <a:t>10 trials</a:t>
          </a:r>
        </a:p>
      </dgm:t>
    </dgm:pt>
    <dgm:pt modelId="{5CB15B88-4062-482A-AD2C-E68E882828FD}" type="parTrans" cxnId="{25035DFA-D2CC-4542-A79A-26B67DDB38A2}">
      <dgm:prSet/>
      <dgm:spPr/>
      <dgm:t>
        <a:bodyPr/>
        <a:lstStyle/>
        <a:p>
          <a:endParaRPr lang="en-US"/>
        </a:p>
      </dgm:t>
    </dgm:pt>
    <dgm:pt modelId="{8DC8AD24-0204-4611-ABF1-4CFD688BB7A1}" type="sibTrans" cxnId="{25035DFA-D2CC-4542-A79A-26B67DDB38A2}">
      <dgm:prSet/>
      <dgm:spPr/>
      <dgm:t>
        <a:bodyPr/>
        <a:lstStyle/>
        <a:p>
          <a:endParaRPr lang="en-US"/>
        </a:p>
      </dgm:t>
    </dgm:pt>
    <dgm:pt modelId="{4EA547A8-30EA-4BDE-B579-4C14E56B8E15}">
      <dgm:prSet custT="1"/>
      <dgm:spPr/>
      <dgm:t>
        <a:bodyPr/>
        <a:lstStyle/>
        <a:p>
          <a:r>
            <a:rPr lang="en-US" sz="1800" dirty="0">
              <a:latin typeface="Arimo"/>
            </a:rPr>
            <a:t>Root mean squared error</a:t>
          </a:r>
        </a:p>
      </dgm:t>
    </dgm:pt>
    <dgm:pt modelId="{40C9D239-939F-4A7C-ABD0-82BAE371729A}" type="parTrans" cxnId="{FE28B6A8-DE2E-4657-B781-FBBED487AF34}">
      <dgm:prSet/>
      <dgm:spPr/>
      <dgm:t>
        <a:bodyPr/>
        <a:lstStyle/>
        <a:p>
          <a:endParaRPr lang="en-US"/>
        </a:p>
      </dgm:t>
    </dgm:pt>
    <dgm:pt modelId="{83F0BCEA-F6FE-4C68-BCA0-3F9367A54C96}" type="sibTrans" cxnId="{FE28B6A8-DE2E-4657-B781-FBBED487AF34}">
      <dgm:prSet/>
      <dgm:spPr/>
      <dgm:t>
        <a:bodyPr/>
        <a:lstStyle/>
        <a:p>
          <a:endParaRPr lang="en-US"/>
        </a:p>
      </dgm:t>
    </dgm:pt>
    <dgm:pt modelId="{FCAA1732-3407-4B0D-ABD3-4F9BEE1C9651}">
      <dgm:prSet custT="1"/>
      <dgm:spPr/>
      <dgm:t>
        <a:bodyPr/>
        <a:lstStyle/>
        <a:p>
          <a:r>
            <a:rPr lang="en-US" sz="1800" dirty="0">
              <a:latin typeface="Arimo"/>
            </a:rPr>
            <a:t>Complexity index*</a:t>
          </a:r>
        </a:p>
      </dgm:t>
    </dgm:pt>
    <dgm:pt modelId="{FC67D772-8EF2-4020-AA43-324E54752820}" type="parTrans" cxnId="{2C49E68D-A9B1-442B-891F-117C0C93B8F6}">
      <dgm:prSet/>
      <dgm:spPr/>
      <dgm:t>
        <a:bodyPr/>
        <a:lstStyle/>
        <a:p>
          <a:endParaRPr lang="en-US"/>
        </a:p>
      </dgm:t>
    </dgm:pt>
    <dgm:pt modelId="{48F8A56F-5F36-4ED2-AE43-71B71B4E7F98}" type="sibTrans" cxnId="{2C49E68D-A9B1-442B-891F-117C0C93B8F6}">
      <dgm:prSet/>
      <dgm:spPr/>
      <dgm:t>
        <a:bodyPr/>
        <a:lstStyle/>
        <a:p>
          <a:endParaRPr lang="en-US"/>
        </a:p>
      </dgm:t>
    </dgm:pt>
    <dgm:pt modelId="{718FB597-6A53-470D-970B-075866F7E47D}">
      <dgm:prSet custT="1"/>
      <dgm:spPr/>
      <dgm:t>
        <a:bodyPr/>
        <a:lstStyle/>
        <a:p>
          <a:r>
            <a:rPr lang="en-US" sz="1800" dirty="0" err="1">
              <a:latin typeface="Arimo"/>
            </a:rPr>
            <a:t>Detrended</a:t>
          </a:r>
          <a:r>
            <a:rPr lang="en-US" sz="1800" dirty="0">
              <a:latin typeface="Arimo"/>
            </a:rPr>
            <a:t> fluctuation </a:t>
          </a:r>
          <a:r>
            <a:rPr lang="el-GR" sz="1800" dirty="0">
              <a:latin typeface="Times New Roman" panose="02020603050405020304" pitchFamily="18" charset="0"/>
              <a:cs typeface="Times New Roman" panose="02020603050405020304" pitchFamily="18" charset="0"/>
            </a:rPr>
            <a:t>α</a:t>
          </a:r>
          <a:endParaRPr lang="en-US" sz="1800" dirty="0">
            <a:latin typeface="Arimo"/>
          </a:endParaRPr>
        </a:p>
      </dgm:t>
    </dgm:pt>
    <dgm:pt modelId="{61D4045D-3DB5-4F77-A1C2-A00F5F5EEA48}" type="parTrans" cxnId="{5A9DFBF4-030B-49DA-B639-1094E1305AF5}">
      <dgm:prSet/>
      <dgm:spPr/>
      <dgm:t>
        <a:bodyPr/>
        <a:lstStyle/>
        <a:p>
          <a:endParaRPr lang="en-US"/>
        </a:p>
      </dgm:t>
    </dgm:pt>
    <dgm:pt modelId="{25EDC4F9-F42A-43A6-81D4-94E5CA44DA7E}" type="sibTrans" cxnId="{5A9DFBF4-030B-49DA-B639-1094E1305AF5}">
      <dgm:prSet/>
      <dgm:spPr/>
      <dgm:t>
        <a:bodyPr/>
        <a:lstStyle/>
        <a:p>
          <a:endParaRPr lang="en-US"/>
        </a:p>
      </dgm:t>
    </dgm:pt>
    <dgm:pt modelId="{B8709CE5-E6ED-4ABB-836A-213C04004B22}">
      <dgm:prSet custT="1"/>
      <dgm:spPr/>
      <dgm:t>
        <a:bodyPr/>
        <a:lstStyle/>
        <a:p>
          <a:r>
            <a:rPr lang="en-US" sz="1800" dirty="0">
              <a:latin typeface="Arimo"/>
            </a:rPr>
            <a:t>Average spectral power (0-4 Hz, 4-8 Hz, 8-12 Hz)</a:t>
          </a:r>
        </a:p>
      </dgm:t>
    </dgm:pt>
    <dgm:pt modelId="{517A3239-3471-46BD-B3C6-7CA4D7807EFC}" type="parTrans" cxnId="{CE86FA0F-D17D-4990-930D-C26D59B834C5}">
      <dgm:prSet/>
      <dgm:spPr/>
    </dgm:pt>
    <dgm:pt modelId="{4E39B29F-416E-424D-A966-6C20E234EF2F}" type="sibTrans" cxnId="{CE86FA0F-D17D-4990-930D-C26D59B834C5}">
      <dgm:prSet/>
      <dgm:spPr/>
    </dgm:pt>
    <dgm:pt modelId="{8703FBC4-13BB-4E11-8755-65229C605FA3}">
      <dgm:prSet custT="1"/>
      <dgm:spPr/>
      <dgm:t>
        <a:bodyPr/>
        <a:lstStyle/>
        <a:p>
          <a:r>
            <a:rPr lang="en-US" sz="1800" dirty="0">
              <a:latin typeface="Arimo"/>
            </a:rPr>
            <a:t>Analysis</a:t>
          </a:r>
          <a:endParaRPr lang="en-US" sz="2000" dirty="0">
            <a:latin typeface="Arimo"/>
          </a:endParaRPr>
        </a:p>
      </dgm:t>
    </dgm:pt>
    <dgm:pt modelId="{9C4E02C3-8C13-4897-B0DD-E9EBD519E5DA}" type="parTrans" cxnId="{6F6DB4BF-6F7D-483D-8F56-5593BCEACD2F}">
      <dgm:prSet/>
      <dgm:spPr/>
    </dgm:pt>
    <dgm:pt modelId="{947FA2C9-905C-4BB3-82EA-F31B401AB76C}" type="sibTrans" cxnId="{6F6DB4BF-6F7D-483D-8F56-5593BCEACD2F}">
      <dgm:prSet/>
      <dgm:spPr/>
    </dgm:pt>
    <dgm:pt modelId="{9DF8859F-59A5-4A06-9214-FE03D338CA3A}">
      <dgm:prSet custT="1"/>
      <dgm:spPr/>
      <dgm:t>
        <a:bodyPr/>
        <a:lstStyle/>
        <a:p>
          <a:r>
            <a:rPr lang="en-US" sz="1800" dirty="0">
              <a:latin typeface="Arimo"/>
            </a:rPr>
            <a:t>10-fold cross-validated logistic regression</a:t>
          </a:r>
        </a:p>
      </dgm:t>
    </dgm:pt>
    <dgm:pt modelId="{1C48C948-4516-44C8-BF56-758D2C131244}" type="parTrans" cxnId="{A2CED24C-008F-4FA1-A92B-5E8339300889}">
      <dgm:prSet/>
      <dgm:spPr/>
    </dgm:pt>
    <dgm:pt modelId="{03BDCD5B-EA0A-4286-81A5-C8F39BA1DC00}" type="sibTrans" cxnId="{A2CED24C-008F-4FA1-A92B-5E8339300889}">
      <dgm:prSet/>
      <dgm:spPr/>
    </dgm:pt>
    <dgm:pt modelId="{68BB21B1-F0CC-4D0D-90BF-BAFDFAF5C371}">
      <dgm:prSet custT="1"/>
      <dgm:spPr/>
      <dgm:t>
        <a:bodyPr/>
        <a:lstStyle/>
        <a:p>
          <a:r>
            <a:rPr lang="en-US" sz="1800" dirty="0">
              <a:latin typeface="Arimo"/>
            </a:rPr>
            <a:t>Receiver operating characteristic curve sensitivity, specificity, positive and negative predictive value, and area under the curve (AUC)</a:t>
          </a:r>
        </a:p>
      </dgm:t>
    </dgm:pt>
    <dgm:pt modelId="{84A861A5-7845-4A54-ADF5-2CCF6E9FF8BB}" type="parTrans" cxnId="{8E662EBC-7FBE-4191-A21F-53BD44924455}">
      <dgm:prSet/>
      <dgm:spPr/>
    </dgm:pt>
    <dgm:pt modelId="{816090FF-5100-402A-A1F3-199149A844FA}" type="sibTrans" cxnId="{8E662EBC-7FBE-4191-A21F-53BD44924455}">
      <dgm:prSet/>
      <dgm:spPr/>
    </dgm:pt>
    <dgm:pt modelId="{24458CA0-E877-41AB-96E1-EFC6121164D5}" type="pres">
      <dgm:prSet presAssocID="{9D62F343-B64E-4795-9884-37BE83317F25}" presName="linear" presStyleCnt="0">
        <dgm:presLayoutVars>
          <dgm:dir/>
          <dgm:animLvl val="lvl"/>
          <dgm:resizeHandles val="exact"/>
        </dgm:presLayoutVars>
      </dgm:prSet>
      <dgm:spPr/>
    </dgm:pt>
    <dgm:pt modelId="{56DA2957-043A-444D-88FD-3A4B127DCB96}" type="pres">
      <dgm:prSet presAssocID="{63FC0311-BB48-4159-9E2B-B13DE449A6AC}" presName="parentLin" presStyleCnt="0"/>
      <dgm:spPr/>
    </dgm:pt>
    <dgm:pt modelId="{ED8F2A8F-5C47-46F3-96F7-885A316AB843}" type="pres">
      <dgm:prSet presAssocID="{63FC0311-BB48-4159-9E2B-B13DE449A6AC}" presName="parentLeftMargin" presStyleLbl="node1" presStyleIdx="0" presStyleCnt="4"/>
      <dgm:spPr/>
    </dgm:pt>
    <dgm:pt modelId="{3ECFA83A-DE44-46B3-8F7C-60BB703DBD1C}" type="pres">
      <dgm:prSet presAssocID="{63FC0311-BB48-4159-9E2B-B13DE449A6AC}" presName="parentText" presStyleLbl="node1" presStyleIdx="0" presStyleCnt="4">
        <dgm:presLayoutVars>
          <dgm:chMax val="0"/>
          <dgm:bulletEnabled val="1"/>
        </dgm:presLayoutVars>
      </dgm:prSet>
      <dgm:spPr/>
    </dgm:pt>
    <dgm:pt modelId="{CD0D5E77-AE62-403E-9014-BA17B0478186}" type="pres">
      <dgm:prSet presAssocID="{63FC0311-BB48-4159-9E2B-B13DE449A6AC}" presName="negativeSpace" presStyleCnt="0"/>
      <dgm:spPr/>
    </dgm:pt>
    <dgm:pt modelId="{E558AE50-05F6-4A44-8DF6-A30801FD6E7A}" type="pres">
      <dgm:prSet presAssocID="{63FC0311-BB48-4159-9E2B-B13DE449A6AC}" presName="childText" presStyleLbl="conFgAcc1" presStyleIdx="0" presStyleCnt="4">
        <dgm:presLayoutVars>
          <dgm:bulletEnabled val="1"/>
        </dgm:presLayoutVars>
      </dgm:prSet>
      <dgm:spPr/>
    </dgm:pt>
    <dgm:pt modelId="{73FAD367-2DBA-486C-9B0D-A6FD64C8E7F4}" type="pres">
      <dgm:prSet presAssocID="{F2AB5DBE-E4E2-48C8-8CBF-C5A36C5A15A7}" presName="spaceBetweenRectangles" presStyleCnt="0"/>
      <dgm:spPr/>
    </dgm:pt>
    <dgm:pt modelId="{5C385807-AD84-43D5-AC6C-DB621E9FD42A}" type="pres">
      <dgm:prSet presAssocID="{A51E5B30-B813-4E66-9A6D-FA46E865B50D}" presName="parentLin" presStyleCnt="0"/>
      <dgm:spPr/>
    </dgm:pt>
    <dgm:pt modelId="{C051CDFF-97BA-411F-89DE-7F465CA3A6C7}" type="pres">
      <dgm:prSet presAssocID="{A51E5B30-B813-4E66-9A6D-FA46E865B50D}" presName="parentLeftMargin" presStyleLbl="node1" presStyleIdx="0" presStyleCnt="4"/>
      <dgm:spPr/>
    </dgm:pt>
    <dgm:pt modelId="{FB870C26-B2FE-4D50-8A80-7640BEFFBA30}" type="pres">
      <dgm:prSet presAssocID="{A51E5B30-B813-4E66-9A6D-FA46E865B50D}" presName="parentText" presStyleLbl="node1" presStyleIdx="1" presStyleCnt="4">
        <dgm:presLayoutVars>
          <dgm:chMax val="0"/>
          <dgm:bulletEnabled val="1"/>
        </dgm:presLayoutVars>
      </dgm:prSet>
      <dgm:spPr/>
    </dgm:pt>
    <dgm:pt modelId="{A82357FB-E2D8-47BD-BCBE-91F663520245}" type="pres">
      <dgm:prSet presAssocID="{A51E5B30-B813-4E66-9A6D-FA46E865B50D}" presName="negativeSpace" presStyleCnt="0"/>
      <dgm:spPr/>
    </dgm:pt>
    <dgm:pt modelId="{65E6E284-5DDE-42F5-8AD8-5C77598BD3B6}" type="pres">
      <dgm:prSet presAssocID="{A51E5B30-B813-4E66-9A6D-FA46E865B50D}" presName="childText" presStyleLbl="conFgAcc1" presStyleIdx="1" presStyleCnt="4">
        <dgm:presLayoutVars>
          <dgm:bulletEnabled val="1"/>
        </dgm:presLayoutVars>
      </dgm:prSet>
      <dgm:spPr/>
    </dgm:pt>
    <dgm:pt modelId="{FDD441CA-5F4F-40D2-9C2D-6B60C4A6970F}" type="pres">
      <dgm:prSet presAssocID="{FFC1E8E3-7C26-47B7-86D6-FDD6F391EAD9}" presName="spaceBetweenRectangles" presStyleCnt="0"/>
      <dgm:spPr/>
    </dgm:pt>
    <dgm:pt modelId="{F4483524-8D51-4A67-BBB3-5718765863A1}" type="pres">
      <dgm:prSet presAssocID="{D5B69F73-3481-4374-B302-EC6E452433CA}" presName="parentLin" presStyleCnt="0"/>
      <dgm:spPr/>
    </dgm:pt>
    <dgm:pt modelId="{283CD07C-413B-4FB7-9A0F-2B909F1C2BAA}" type="pres">
      <dgm:prSet presAssocID="{D5B69F73-3481-4374-B302-EC6E452433CA}" presName="parentLeftMargin" presStyleLbl="node1" presStyleIdx="1" presStyleCnt="4"/>
      <dgm:spPr/>
    </dgm:pt>
    <dgm:pt modelId="{545B7EED-874D-4ED8-BA13-8B0F79D230D3}" type="pres">
      <dgm:prSet presAssocID="{D5B69F73-3481-4374-B302-EC6E452433CA}" presName="parentText" presStyleLbl="node1" presStyleIdx="2" presStyleCnt="4">
        <dgm:presLayoutVars>
          <dgm:chMax val="0"/>
          <dgm:bulletEnabled val="1"/>
        </dgm:presLayoutVars>
      </dgm:prSet>
      <dgm:spPr/>
    </dgm:pt>
    <dgm:pt modelId="{CF403997-09C4-455A-B848-A2423B1AB1C0}" type="pres">
      <dgm:prSet presAssocID="{D5B69F73-3481-4374-B302-EC6E452433CA}" presName="negativeSpace" presStyleCnt="0"/>
      <dgm:spPr/>
    </dgm:pt>
    <dgm:pt modelId="{9DBEE2B6-CCA7-4258-9204-790CE83432FA}" type="pres">
      <dgm:prSet presAssocID="{D5B69F73-3481-4374-B302-EC6E452433CA}" presName="childText" presStyleLbl="conFgAcc1" presStyleIdx="2" presStyleCnt="4">
        <dgm:presLayoutVars>
          <dgm:bulletEnabled val="1"/>
        </dgm:presLayoutVars>
      </dgm:prSet>
      <dgm:spPr/>
    </dgm:pt>
    <dgm:pt modelId="{716E25F3-2AD6-4520-9807-DAE6BB8582FA}" type="pres">
      <dgm:prSet presAssocID="{17B1F79D-2759-4839-9477-9B25A1F8ACDF}" presName="spaceBetweenRectangles" presStyleCnt="0"/>
      <dgm:spPr/>
    </dgm:pt>
    <dgm:pt modelId="{FA1D8083-31EB-45F6-9368-4FD5FAEA8F78}" type="pres">
      <dgm:prSet presAssocID="{8703FBC4-13BB-4E11-8755-65229C605FA3}" presName="parentLin" presStyleCnt="0"/>
      <dgm:spPr/>
    </dgm:pt>
    <dgm:pt modelId="{819181A0-611E-478D-9760-FECD56A45659}" type="pres">
      <dgm:prSet presAssocID="{8703FBC4-13BB-4E11-8755-65229C605FA3}" presName="parentLeftMargin" presStyleLbl="node1" presStyleIdx="2" presStyleCnt="4"/>
      <dgm:spPr/>
    </dgm:pt>
    <dgm:pt modelId="{9C14AC8B-7551-49CC-AA01-CB5A846C4102}" type="pres">
      <dgm:prSet presAssocID="{8703FBC4-13BB-4E11-8755-65229C605FA3}" presName="parentText" presStyleLbl="node1" presStyleIdx="3" presStyleCnt="4">
        <dgm:presLayoutVars>
          <dgm:chMax val="0"/>
          <dgm:bulletEnabled val="1"/>
        </dgm:presLayoutVars>
      </dgm:prSet>
      <dgm:spPr/>
    </dgm:pt>
    <dgm:pt modelId="{59DF2160-2CD5-4661-85C4-E4173329A673}" type="pres">
      <dgm:prSet presAssocID="{8703FBC4-13BB-4E11-8755-65229C605FA3}" presName="negativeSpace" presStyleCnt="0"/>
      <dgm:spPr/>
    </dgm:pt>
    <dgm:pt modelId="{411EF319-9AEE-4217-B137-0333EB96B39E}" type="pres">
      <dgm:prSet presAssocID="{8703FBC4-13BB-4E11-8755-65229C605FA3}" presName="childText" presStyleLbl="conFgAcc1" presStyleIdx="3" presStyleCnt="4">
        <dgm:presLayoutVars>
          <dgm:bulletEnabled val="1"/>
        </dgm:presLayoutVars>
      </dgm:prSet>
      <dgm:spPr/>
    </dgm:pt>
  </dgm:ptLst>
  <dgm:cxnLst>
    <dgm:cxn modelId="{4450BED5-7D25-47E7-BC24-F6138254FFD9}" type="presOf" srcId="{8703FBC4-13BB-4E11-8755-65229C605FA3}" destId="{819181A0-611E-478D-9760-FECD56A45659}" srcOrd="0" destOrd="0" presId="urn:microsoft.com/office/officeart/2005/8/layout/list1"/>
    <dgm:cxn modelId="{0FF1A3CC-F6C1-4406-91D1-C8EE20FB0A59}" type="presOf" srcId="{0E6E9CFB-6D49-453B-AA8F-2B3FB5B57F55}" destId="{E558AE50-05F6-4A44-8DF6-A30801FD6E7A}" srcOrd="0" destOrd="1" presId="urn:microsoft.com/office/officeart/2005/8/layout/list1"/>
    <dgm:cxn modelId="{4DE91644-BFED-4DF4-9653-C7C6478EE479}" srcId="{73952340-14BF-4D80-8BE8-263C31AE6598}" destId="{AE606FEA-0379-45CE-B7D4-4FF5BB52FB3B}" srcOrd="0" destOrd="0" parTransId="{32EE214A-145D-4B68-9430-B39571CF7A91}" sibTransId="{61A8E857-FDD4-4040-B761-64099079DFC7}"/>
    <dgm:cxn modelId="{B6AC2A2F-88F0-42D2-A5AF-FBF31EFFBE6C}" type="presOf" srcId="{D5B69F73-3481-4374-B302-EC6E452433CA}" destId="{545B7EED-874D-4ED8-BA13-8B0F79D230D3}" srcOrd="1" destOrd="0" presId="urn:microsoft.com/office/officeart/2005/8/layout/list1"/>
    <dgm:cxn modelId="{7D6F685E-3A3A-4C8B-8CA7-229508A809EA}" srcId="{9D62F343-B64E-4795-9884-37BE83317F25}" destId="{D5B69F73-3481-4374-B302-EC6E452433CA}" srcOrd="2" destOrd="0" parTransId="{515836BB-45E4-4E0A-B567-E48BE38B1E4C}" sibTransId="{17B1F79D-2759-4839-9477-9B25A1F8ACDF}"/>
    <dgm:cxn modelId="{03808416-751B-4C19-A81F-4AD4A5FDF64E}" srcId="{9D62F343-B64E-4795-9884-37BE83317F25}" destId="{A51E5B30-B813-4E66-9A6D-FA46E865B50D}" srcOrd="1" destOrd="0" parTransId="{7B8028E0-02F6-40F3-8107-E4550C7D1C60}" sibTransId="{FFC1E8E3-7C26-47B7-86D6-FDD6F391EAD9}"/>
    <dgm:cxn modelId="{55737D96-F58B-418B-A0AB-AB48C782FE3B}" type="presOf" srcId="{8703FBC4-13BB-4E11-8755-65229C605FA3}" destId="{9C14AC8B-7551-49CC-AA01-CB5A846C4102}" srcOrd="1" destOrd="0" presId="urn:microsoft.com/office/officeart/2005/8/layout/list1"/>
    <dgm:cxn modelId="{B133F7C6-08F8-4FEF-8206-35CB5CF464B6}" srcId="{0E6E9CFB-6D49-453B-AA8F-2B3FB5B57F55}" destId="{33C53F0D-8F92-4C24-85F9-D0720D8038C4}" srcOrd="0" destOrd="0" parTransId="{181DFE2F-9613-4F9E-B084-7C54EF665521}" sibTransId="{F7B9A41C-6CF8-4B9E-961B-EEB4D2E1BF9E}"/>
    <dgm:cxn modelId="{35E58EE3-37BF-42EA-AC2E-20F35B38F697}" srcId="{63FC0311-BB48-4159-9E2B-B13DE449A6AC}" destId="{0E6E9CFB-6D49-453B-AA8F-2B3FB5B57F55}" srcOrd="1" destOrd="0" parTransId="{B0343AB5-D50A-4015-950F-5217B27CE504}" sibTransId="{C44336F8-A844-404F-A0AB-36204642D817}"/>
    <dgm:cxn modelId="{955532B8-4290-4374-B986-ABE62FA1C564}" type="presOf" srcId="{A51E5B30-B813-4E66-9A6D-FA46E865B50D}" destId="{C051CDFF-97BA-411F-89DE-7F465CA3A6C7}" srcOrd="0" destOrd="0" presId="urn:microsoft.com/office/officeart/2005/8/layout/list1"/>
    <dgm:cxn modelId="{25035DFA-D2CC-4542-A79A-26B67DDB38A2}" srcId="{73952340-14BF-4D80-8BE8-263C31AE6598}" destId="{7C835EBE-A44D-439E-8F74-009D9560B82B}" srcOrd="1" destOrd="0" parTransId="{5CB15B88-4062-482A-AD2C-E68E882828FD}" sibTransId="{8DC8AD24-0204-4611-ABF1-4CFD688BB7A1}"/>
    <dgm:cxn modelId="{A2CED24C-008F-4FA1-A92B-5E8339300889}" srcId="{8703FBC4-13BB-4E11-8755-65229C605FA3}" destId="{9DF8859F-59A5-4A06-9214-FE03D338CA3A}" srcOrd="0" destOrd="0" parTransId="{1C48C948-4516-44C8-BF56-758D2C131244}" sibTransId="{03BDCD5B-EA0A-4286-81A5-C8F39BA1DC00}"/>
    <dgm:cxn modelId="{2C49E68D-A9B1-442B-891F-117C0C93B8F6}" srcId="{D5B69F73-3481-4374-B302-EC6E452433CA}" destId="{FCAA1732-3407-4B0D-ABD3-4F9BEE1C9651}" srcOrd="1" destOrd="0" parTransId="{FC67D772-8EF2-4020-AA43-324E54752820}" sibTransId="{48F8A56F-5F36-4ED2-AE43-71B71B4E7F98}"/>
    <dgm:cxn modelId="{00F90DD3-5AB6-4CCE-A88C-CE08C2B8C237}" type="presOf" srcId="{D5B69F73-3481-4374-B302-EC6E452433CA}" destId="{283CD07C-413B-4FB7-9A0F-2B909F1C2BAA}" srcOrd="0" destOrd="0" presId="urn:microsoft.com/office/officeart/2005/8/layout/list1"/>
    <dgm:cxn modelId="{FF0F737F-91F6-4353-BED7-F068653CDD07}" type="presOf" srcId="{AE606FEA-0379-45CE-B7D4-4FF5BB52FB3B}" destId="{65E6E284-5DDE-42F5-8AD8-5C77598BD3B6}" srcOrd="0" destOrd="1" presId="urn:microsoft.com/office/officeart/2005/8/layout/list1"/>
    <dgm:cxn modelId="{F3261146-31C7-488E-9CDD-7B2ECAECEF40}" type="presOf" srcId="{63FC0311-BB48-4159-9E2B-B13DE449A6AC}" destId="{3ECFA83A-DE44-46B3-8F7C-60BB703DBD1C}" srcOrd="1" destOrd="0" presId="urn:microsoft.com/office/officeart/2005/8/layout/list1"/>
    <dgm:cxn modelId="{CE71F660-1BF2-40C3-B60D-E7DF8C81954D}" type="presOf" srcId="{9D62F343-B64E-4795-9884-37BE83317F25}" destId="{24458CA0-E877-41AB-96E1-EFC6121164D5}" srcOrd="0" destOrd="0" presId="urn:microsoft.com/office/officeart/2005/8/layout/list1"/>
    <dgm:cxn modelId="{156E2D61-EE95-4C5F-A72A-B65F13E6B8E7}" type="presOf" srcId="{A51E5B30-B813-4E66-9A6D-FA46E865B50D}" destId="{FB870C26-B2FE-4D50-8A80-7640BEFFBA30}" srcOrd="1" destOrd="0" presId="urn:microsoft.com/office/officeart/2005/8/layout/list1"/>
    <dgm:cxn modelId="{AAFBB8FE-0DB1-4022-8CD3-B0788A19EFA0}" type="presOf" srcId="{EA38F800-81C8-4038-989A-F21B3120F7A6}" destId="{E558AE50-05F6-4A44-8DF6-A30801FD6E7A}" srcOrd="0" destOrd="0" presId="urn:microsoft.com/office/officeart/2005/8/layout/list1"/>
    <dgm:cxn modelId="{F44C6801-F523-4A7E-A2D7-7C85E2F9B1EE}" type="presOf" srcId="{73952340-14BF-4D80-8BE8-263C31AE6598}" destId="{65E6E284-5DDE-42F5-8AD8-5C77598BD3B6}" srcOrd="0" destOrd="0" presId="urn:microsoft.com/office/officeart/2005/8/layout/list1"/>
    <dgm:cxn modelId="{CE86FA0F-D17D-4990-930D-C26D59B834C5}" srcId="{D5B69F73-3481-4374-B302-EC6E452433CA}" destId="{B8709CE5-E6ED-4ABB-836A-213C04004B22}" srcOrd="2" destOrd="0" parTransId="{517A3239-3471-46BD-B3C6-7CA4D7807EFC}" sibTransId="{4E39B29F-416E-424D-A966-6C20E234EF2F}"/>
    <dgm:cxn modelId="{4BC0927F-5972-4879-B9D4-76E97F759865}" type="presOf" srcId="{68BB21B1-F0CC-4D0D-90BF-BAFDFAF5C371}" destId="{411EF319-9AEE-4217-B137-0333EB96B39E}" srcOrd="0" destOrd="1" presId="urn:microsoft.com/office/officeart/2005/8/layout/list1"/>
    <dgm:cxn modelId="{82AAD09F-5529-4975-8FEC-6E6E0BD52C2B}" type="presOf" srcId="{7C835EBE-A44D-439E-8F74-009D9560B82B}" destId="{65E6E284-5DDE-42F5-8AD8-5C77598BD3B6}" srcOrd="0" destOrd="2" presId="urn:microsoft.com/office/officeart/2005/8/layout/list1"/>
    <dgm:cxn modelId="{5A9DFBF4-030B-49DA-B639-1094E1305AF5}" srcId="{D5B69F73-3481-4374-B302-EC6E452433CA}" destId="{718FB597-6A53-470D-970B-075866F7E47D}" srcOrd="3" destOrd="0" parTransId="{61D4045D-3DB5-4F77-A1C2-A00F5F5EEA48}" sibTransId="{25EDC4F9-F42A-43A6-81D4-94E5CA44DA7E}"/>
    <dgm:cxn modelId="{D50FCD3C-8E36-4BA2-BEB6-ADFBEE6C048B}" srcId="{9D62F343-B64E-4795-9884-37BE83317F25}" destId="{63FC0311-BB48-4159-9E2B-B13DE449A6AC}" srcOrd="0" destOrd="0" parTransId="{C1035EB5-42A6-47FF-8C29-4BD3DBA5A697}" sibTransId="{F2AB5DBE-E4E2-48C8-8CBF-C5A36C5A15A7}"/>
    <dgm:cxn modelId="{29BA8844-D0B4-47AD-A0A7-AB5926A9A440}" type="presOf" srcId="{33C53F0D-8F92-4C24-85F9-D0720D8038C4}" destId="{E558AE50-05F6-4A44-8DF6-A30801FD6E7A}" srcOrd="0" destOrd="2" presId="urn:microsoft.com/office/officeart/2005/8/layout/list1"/>
    <dgm:cxn modelId="{6A27F4BF-90BA-4AD3-9210-18AE85E95F39}" type="presOf" srcId="{9DF8859F-59A5-4A06-9214-FE03D338CA3A}" destId="{411EF319-9AEE-4217-B137-0333EB96B39E}" srcOrd="0" destOrd="0" presId="urn:microsoft.com/office/officeart/2005/8/layout/list1"/>
    <dgm:cxn modelId="{9C1B852A-A742-43E6-89A4-7C340F12679A}" srcId="{0E6E9CFB-6D49-453B-AA8F-2B3FB5B57F55}" destId="{0084E6DD-0C79-41EA-84EE-801A1CC90E32}" srcOrd="1" destOrd="0" parTransId="{9DC71FAF-8810-430A-91FF-7D5AEDA45DE8}" sibTransId="{2B7B1543-07EF-4107-B1E7-8603135E078E}"/>
    <dgm:cxn modelId="{3944895D-243A-4357-9FFC-A0293F31932B}" type="presOf" srcId="{B8709CE5-E6ED-4ABB-836A-213C04004B22}" destId="{9DBEE2B6-CCA7-4258-9204-790CE83432FA}" srcOrd="0" destOrd="2" presId="urn:microsoft.com/office/officeart/2005/8/layout/list1"/>
    <dgm:cxn modelId="{3490276E-2675-4F88-9A32-62EF26E19EC7}" type="presOf" srcId="{4EA547A8-30EA-4BDE-B579-4C14E56B8E15}" destId="{9DBEE2B6-CCA7-4258-9204-790CE83432FA}" srcOrd="0" destOrd="0" presId="urn:microsoft.com/office/officeart/2005/8/layout/list1"/>
    <dgm:cxn modelId="{03B96A15-64AA-4BE3-9799-19E8352D5330}" type="presOf" srcId="{0084E6DD-0C79-41EA-84EE-801A1CC90E32}" destId="{E558AE50-05F6-4A44-8DF6-A30801FD6E7A}" srcOrd="0" destOrd="3" presId="urn:microsoft.com/office/officeart/2005/8/layout/list1"/>
    <dgm:cxn modelId="{FE28B6A8-DE2E-4657-B781-FBBED487AF34}" srcId="{D5B69F73-3481-4374-B302-EC6E452433CA}" destId="{4EA547A8-30EA-4BDE-B579-4C14E56B8E15}" srcOrd="0" destOrd="0" parTransId="{40C9D239-939F-4A7C-ABD0-82BAE371729A}" sibTransId="{83F0BCEA-F6FE-4C68-BCA0-3F9367A54C96}"/>
    <dgm:cxn modelId="{3868E58C-55D2-4667-8476-0AE6F7BE3075}" type="presOf" srcId="{63FC0311-BB48-4159-9E2B-B13DE449A6AC}" destId="{ED8F2A8F-5C47-46F3-96F7-885A316AB843}" srcOrd="0" destOrd="0" presId="urn:microsoft.com/office/officeart/2005/8/layout/list1"/>
    <dgm:cxn modelId="{3E0EA220-AF1D-4003-8FEF-DE6DB9CE71E3}" type="presOf" srcId="{718FB597-6A53-470D-970B-075866F7E47D}" destId="{9DBEE2B6-CCA7-4258-9204-790CE83432FA}" srcOrd="0" destOrd="3" presId="urn:microsoft.com/office/officeart/2005/8/layout/list1"/>
    <dgm:cxn modelId="{8E662EBC-7FBE-4191-A21F-53BD44924455}" srcId="{8703FBC4-13BB-4E11-8755-65229C605FA3}" destId="{68BB21B1-F0CC-4D0D-90BF-BAFDFAF5C371}" srcOrd="1" destOrd="0" parTransId="{84A861A5-7845-4A54-ADF5-2CCF6E9FF8BB}" sibTransId="{816090FF-5100-402A-A1F3-199149A844FA}"/>
    <dgm:cxn modelId="{6A1BFE5D-AB79-4DC4-BF48-8437F2484002}" srcId="{A51E5B30-B813-4E66-9A6D-FA46E865B50D}" destId="{73952340-14BF-4D80-8BE8-263C31AE6598}" srcOrd="0" destOrd="0" parTransId="{C133FCC6-C8E1-4B13-9CCA-ACF418ABDD9C}" sibTransId="{D12E6370-32B0-4D01-B498-4DD2707FFAFE}"/>
    <dgm:cxn modelId="{86268FA2-F31C-4CA3-9D3A-8373ECD7599D}" srcId="{63FC0311-BB48-4159-9E2B-B13DE449A6AC}" destId="{EA38F800-81C8-4038-989A-F21B3120F7A6}" srcOrd="0" destOrd="0" parTransId="{8E399A3D-8915-43C2-B910-565A7A44C890}" sibTransId="{A97BCBD5-19BF-415A-8748-F505AFA8ED8F}"/>
    <dgm:cxn modelId="{6F6DB4BF-6F7D-483D-8F56-5593BCEACD2F}" srcId="{9D62F343-B64E-4795-9884-37BE83317F25}" destId="{8703FBC4-13BB-4E11-8755-65229C605FA3}" srcOrd="3" destOrd="0" parTransId="{9C4E02C3-8C13-4897-B0DD-E9EBD519E5DA}" sibTransId="{947FA2C9-905C-4BB3-82EA-F31B401AB76C}"/>
    <dgm:cxn modelId="{6DADCF13-FD44-4212-A105-623EBDC1245C}" type="presOf" srcId="{FCAA1732-3407-4B0D-ABD3-4F9BEE1C9651}" destId="{9DBEE2B6-CCA7-4258-9204-790CE83432FA}" srcOrd="0" destOrd="1" presId="urn:microsoft.com/office/officeart/2005/8/layout/list1"/>
    <dgm:cxn modelId="{7967F661-86A2-41AE-A4F3-0B8E3263A853}" type="presParOf" srcId="{24458CA0-E877-41AB-96E1-EFC6121164D5}" destId="{56DA2957-043A-444D-88FD-3A4B127DCB96}" srcOrd="0" destOrd="0" presId="urn:microsoft.com/office/officeart/2005/8/layout/list1"/>
    <dgm:cxn modelId="{D296A8A0-83BD-40DF-9AC7-55F90B31CE44}" type="presParOf" srcId="{56DA2957-043A-444D-88FD-3A4B127DCB96}" destId="{ED8F2A8F-5C47-46F3-96F7-885A316AB843}" srcOrd="0" destOrd="0" presId="urn:microsoft.com/office/officeart/2005/8/layout/list1"/>
    <dgm:cxn modelId="{B822DCF5-C10E-44F2-A238-03655507212D}" type="presParOf" srcId="{56DA2957-043A-444D-88FD-3A4B127DCB96}" destId="{3ECFA83A-DE44-46B3-8F7C-60BB703DBD1C}" srcOrd="1" destOrd="0" presId="urn:microsoft.com/office/officeart/2005/8/layout/list1"/>
    <dgm:cxn modelId="{A3147103-3042-42AA-8EDD-07E586972456}" type="presParOf" srcId="{24458CA0-E877-41AB-96E1-EFC6121164D5}" destId="{CD0D5E77-AE62-403E-9014-BA17B0478186}" srcOrd="1" destOrd="0" presId="urn:microsoft.com/office/officeart/2005/8/layout/list1"/>
    <dgm:cxn modelId="{C1F15681-1C60-4733-A92D-2B876B183898}" type="presParOf" srcId="{24458CA0-E877-41AB-96E1-EFC6121164D5}" destId="{E558AE50-05F6-4A44-8DF6-A30801FD6E7A}" srcOrd="2" destOrd="0" presId="urn:microsoft.com/office/officeart/2005/8/layout/list1"/>
    <dgm:cxn modelId="{9458F7A4-580D-4EF3-9BC3-7A094667AC83}" type="presParOf" srcId="{24458CA0-E877-41AB-96E1-EFC6121164D5}" destId="{73FAD367-2DBA-486C-9B0D-A6FD64C8E7F4}" srcOrd="3" destOrd="0" presId="urn:microsoft.com/office/officeart/2005/8/layout/list1"/>
    <dgm:cxn modelId="{B5C4B9EC-0D80-49CA-9B8C-23733B5BF539}" type="presParOf" srcId="{24458CA0-E877-41AB-96E1-EFC6121164D5}" destId="{5C385807-AD84-43D5-AC6C-DB621E9FD42A}" srcOrd="4" destOrd="0" presId="urn:microsoft.com/office/officeart/2005/8/layout/list1"/>
    <dgm:cxn modelId="{583E7679-0627-4DD8-9308-040025336C72}" type="presParOf" srcId="{5C385807-AD84-43D5-AC6C-DB621E9FD42A}" destId="{C051CDFF-97BA-411F-89DE-7F465CA3A6C7}" srcOrd="0" destOrd="0" presId="urn:microsoft.com/office/officeart/2005/8/layout/list1"/>
    <dgm:cxn modelId="{EDDE263A-7232-4853-B022-7E3404101E62}" type="presParOf" srcId="{5C385807-AD84-43D5-AC6C-DB621E9FD42A}" destId="{FB870C26-B2FE-4D50-8A80-7640BEFFBA30}" srcOrd="1" destOrd="0" presId="urn:microsoft.com/office/officeart/2005/8/layout/list1"/>
    <dgm:cxn modelId="{5A666216-B199-4CD0-8EE8-23BB8CD2518A}" type="presParOf" srcId="{24458CA0-E877-41AB-96E1-EFC6121164D5}" destId="{A82357FB-E2D8-47BD-BCBE-91F663520245}" srcOrd="5" destOrd="0" presId="urn:microsoft.com/office/officeart/2005/8/layout/list1"/>
    <dgm:cxn modelId="{DBF95F75-3D8F-4006-B9DC-A83DD37E50CC}" type="presParOf" srcId="{24458CA0-E877-41AB-96E1-EFC6121164D5}" destId="{65E6E284-5DDE-42F5-8AD8-5C77598BD3B6}" srcOrd="6" destOrd="0" presId="urn:microsoft.com/office/officeart/2005/8/layout/list1"/>
    <dgm:cxn modelId="{F3FE913F-8E7D-4E3B-A758-C0920AD6873D}" type="presParOf" srcId="{24458CA0-E877-41AB-96E1-EFC6121164D5}" destId="{FDD441CA-5F4F-40D2-9C2D-6B60C4A6970F}" srcOrd="7" destOrd="0" presId="urn:microsoft.com/office/officeart/2005/8/layout/list1"/>
    <dgm:cxn modelId="{4E0C5FAF-F4C8-412F-BB06-B0FC99B29782}" type="presParOf" srcId="{24458CA0-E877-41AB-96E1-EFC6121164D5}" destId="{F4483524-8D51-4A67-BBB3-5718765863A1}" srcOrd="8" destOrd="0" presId="urn:microsoft.com/office/officeart/2005/8/layout/list1"/>
    <dgm:cxn modelId="{CA24742C-4CDD-4BBF-98F4-96990996950C}" type="presParOf" srcId="{F4483524-8D51-4A67-BBB3-5718765863A1}" destId="{283CD07C-413B-4FB7-9A0F-2B909F1C2BAA}" srcOrd="0" destOrd="0" presId="urn:microsoft.com/office/officeart/2005/8/layout/list1"/>
    <dgm:cxn modelId="{A119D6B7-5732-439C-AAFF-0DEB05FB6C65}" type="presParOf" srcId="{F4483524-8D51-4A67-BBB3-5718765863A1}" destId="{545B7EED-874D-4ED8-BA13-8B0F79D230D3}" srcOrd="1" destOrd="0" presId="urn:microsoft.com/office/officeart/2005/8/layout/list1"/>
    <dgm:cxn modelId="{8477AE41-1066-43AE-9B7A-8B8E0F42E703}" type="presParOf" srcId="{24458CA0-E877-41AB-96E1-EFC6121164D5}" destId="{CF403997-09C4-455A-B848-A2423B1AB1C0}" srcOrd="9" destOrd="0" presId="urn:microsoft.com/office/officeart/2005/8/layout/list1"/>
    <dgm:cxn modelId="{7F55E05A-B1F6-41D6-8A90-BE8DEBA3FF8D}" type="presParOf" srcId="{24458CA0-E877-41AB-96E1-EFC6121164D5}" destId="{9DBEE2B6-CCA7-4258-9204-790CE83432FA}" srcOrd="10" destOrd="0" presId="urn:microsoft.com/office/officeart/2005/8/layout/list1"/>
    <dgm:cxn modelId="{644C1727-8FA1-4BF3-9398-4748F00EB0DA}" type="presParOf" srcId="{24458CA0-E877-41AB-96E1-EFC6121164D5}" destId="{716E25F3-2AD6-4520-9807-DAE6BB8582FA}" srcOrd="11" destOrd="0" presId="urn:microsoft.com/office/officeart/2005/8/layout/list1"/>
    <dgm:cxn modelId="{A742D852-C28D-46F6-AE77-C6C7D6822C6E}" type="presParOf" srcId="{24458CA0-E877-41AB-96E1-EFC6121164D5}" destId="{FA1D8083-31EB-45F6-9368-4FD5FAEA8F78}" srcOrd="12" destOrd="0" presId="urn:microsoft.com/office/officeart/2005/8/layout/list1"/>
    <dgm:cxn modelId="{878E6BAD-0F0A-4A92-9856-30867098CB51}" type="presParOf" srcId="{FA1D8083-31EB-45F6-9368-4FD5FAEA8F78}" destId="{819181A0-611E-478D-9760-FECD56A45659}" srcOrd="0" destOrd="0" presId="urn:microsoft.com/office/officeart/2005/8/layout/list1"/>
    <dgm:cxn modelId="{C43FF631-82A7-47A9-8681-13FE42D3C6B2}" type="presParOf" srcId="{FA1D8083-31EB-45F6-9368-4FD5FAEA8F78}" destId="{9C14AC8B-7551-49CC-AA01-CB5A846C4102}" srcOrd="1" destOrd="0" presId="urn:microsoft.com/office/officeart/2005/8/layout/list1"/>
    <dgm:cxn modelId="{D93E2477-7EA4-4D52-BEDD-0BD7C444213C}" type="presParOf" srcId="{24458CA0-E877-41AB-96E1-EFC6121164D5}" destId="{59DF2160-2CD5-4661-85C4-E4173329A673}" srcOrd="13" destOrd="0" presId="urn:microsoft.com/office/officeart/2005/8/layout/list1"/>
    <dgm:cxn modelId="{9563BF08-B77C-47F9-A575-3D0ACE08D02A}" type="presParOf" srcId="{24458CA0-E877-41AB-96E1-EFC6121164D5}" destId="{411EF319-9AEE-4217-B137-0333EB96B39E}" srcOrd="14"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3CFD5C-87C7-4704-A5D7-90A75D2436D3}">
      <dsp:nvSpPr>
        <dsp:cNvPr id="0" name=""/>
        <dsp:cNvSpPr/>
      </dsp:nvSpPr>
      <dsp:spPr>
        <a:xfrm>
          <a:off x="1230641" y="2946"/>
          <a:ext cx="3040769" cy="2095089"/>
        </a:xfrm>
        <a:prstGeom prst="round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10000" r="-10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7AED2C9-9B62-4476-953D-0AED24EB9255}">
      <dsp:nvSpPr>
        <dsp:cNvPr id="0" name=""/>
        <dsp:cNvSpPr/>
      </dsp:nvSpPr>
      <dsp:spPr>
        <a:xfrm>
          <a:off x="1230641" y="2098036"/>
          <a:ext cx="3040769" cy="11281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34696" tIns="234696" rIns="234696" bIns="0" numCol="1" spcCol="1270" anchor="t" anchorCtr="0">
          <a:noAutofit/>
        </a:bodyPr>
        <a:lstStyle/>
        <a:p>
          <a:pPr marL="0" lvl="0" indent="0" algn="ctr" defTabSz="1466850">
            <a:lnSpc>
              <a:spcPct val="90000"/>
            </a:lnSpc>
            <a:spcBef>
              <a:spcPct val="0"/>
            </a:spcBef>
            <a:spcAft>
              <a:spcPct val="35000"/>
            </a:spcAft>
            <a:buNone/>
          </a:pPr>
          <a:r>
            <a:rPr lang="en-US" sz="3300" kern="1200" dirty="0">
              <a:latin typeface="Arimo" panose="020B0604020202020204" pitchFamily="34" charset="0"/>
              <a:ea typeface="Arimo" panose="020B0604020202020204" pitchFamily="34" charset="0"/>
              <a:cs typeface="Arimo" panose="020B0604020202020204" pitchFamily="34" charset="0"/>
            </a:rPr>
            <a:t>ER: $500</a:t>
          </a:r>
        </a:p>
      </dsp:txBody>
      <dsp:txXfrm>
        <a:off x="1230641" y="2098036"/>
        <a:ext cx="3040769" cy="1128125"/>
      </dsp:txXfrm>
    </dsp:sp>
    <dsp:sp modelId="{06B4C1F2-43DC-43A2-9F94-02E19ED5EEE3}">
      <dsp:nvSpPr>
        <dsp:cNvPr id="0" name=""/>
        <dsp:cNvSpPr/>
      </dsp:nvSpPr>
      <dsp:spPr>
        <a:xfrm>
          <a:off x="4575615" y="2946"/>
          <a:ext cx="3040769" cy="2095089"/>
        </a:xfrm>
        <a:prstGeom prst="roundRect">
          <a:avLst/>
        </a:prstGeom>
        <a:blipFill>
          <a:blip xmlns:r="http://schemas.openxmlformats.org/officeDocument/2006/relationships" r:embed="rId2" cstate="print">
            <a:extLst>
              <a:ext uri="{28A0092B-C50C-407E-A947-70E740481C1C}">
                <a14:useLocalDpi xmlns:a14="http://schemas.microsoft.com/office/drawing/2010/main" val="0"/>
              </a:ext>
            </a:extLst>
          </a:blip>
          <a:srcRect/>
          <a:stretch>
            <a:fillRect t="-16000" b="-16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9E06202-AF20-4BCC-A984-BF80C48E4570}">
      <dsp:nvSpPr>
        <dsp:cNvPr id="0" name=""/>
        <dsp:cNvSpPr/>
      </dsp:nvSpPr>
      <dsp:spPr>
        <a:xfrm>
          <a:off x="4575615" y="2098036"/>
          <a:ext cx="3040769" cy="11281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34696" tIns="234696" rIns="234696" bIns="0" numCol="1" spcCol="1270" anchor="t" anchorCtr="0">
          <a:noAutofit/>
        </a:bodyPr>
        <a:lstStyle/>
        <a:p>
          <a:pPr marL="0" lvl="0" indent="0" algn="ctr" defTabSz="1466850">
            <a:lnSpc>
              <a:spcPct val="90000"/>
            </a:lnSpc>
            <a:spcBef>
              <a:spcPct val="0"/>
            </a:spcBef>
            <a:spcAft>
              <a:spcPct val="35000"/>
            </a:spcAft>
            <a:buNone/>
          </a:pPr>
          <a:r>
            <a:rPr lang="en-US" sz="3300" kern="1200" dirty="0">
              <a:latin typeface="Arimo" panose="020B0604020202020204" pitchFamily="34" charset="0"/>
              <a:ea typeface="Arimo" panose="020B0604020202020204" pitchFamily="34" charset="0"/>
              <a:cs typeface="Arimo" panose="020B0604020202020204" pitchFamily="34" charset="0"/>
            </a:rPr>
            <a:t>MRI: $900</a:t>
          </a:r>
        </a:p>
      </dsp:txBody>
      <dsp:txXfrm>
        <a:off x="4575615" y="2098036"/>
        <a:ext cx="3040769" cy="1128125"/>
      </dsp:txXfrm>
    </dsp:sp>
    <dsp:sp modelId="{20023C34-13AE-4C71-AE6F-B9AA4FA1FEFA}">
      <dsp:nvSpPr>
        <dsp:cNvPr id="0" name=""/>
        <dsp:cNvSpPr/>
      </dsp:nvSpPr>
      <dsp:spPr>
        <a:xfrm>
          <a:off x="7920589" y="2946"/>
          <a:ext cx="3040769" cy="2095089"/>
        </a:xfrm>
        <a:prstGeom prst="roundRect">
          <a:avLst/>
        </a:prstGeom>
        <a:blipFill>
          <a:blip xmlns:r="http://schemas.openxmlformats.org/officeDocument/2006/relationships" r:embed="rId3" cstate="print">
            <a:extLst>
              <a:ext uri="{28A0092B-C50C-407E-A947-70E740481C1C}">
                <a14:useLocalDpi xmlns:a14="http://schemas.microsoft.com/office/drawing/2010/main" val="0"/>
              </a:ext>
            </a:extLst>
          </a:blip>
          <a:srcRect/>
          <a:stretch>
            <a:fillRect t="-4000" b="-4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679D4C2-47DD-4FBA-A746-3F82203724D7}">
      <dsp:nvSpPr>
        <dsp:cNvPr id="0" name=""/>
        <dsp:cNvSpPr/>
      </dsp:nvSpPr>
      <dsp:spPr>
        <a:xfrm>
          <a:off x="7920589" y="2098036"/>
          <a:ext cx="3040769" cy="11281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34696" tIns="234696" rIns="234696" bIns="0" numCol="1" spcCol="1270" anchor="t" anchorCtr="0">
          <a:noAutofit/>
        </a:bodyPr>
        <a:lstStyle/>
        <a:p>
          <a:pPr marL="0" lvl="0" indent="0" algn="ctr" defTabSz="1466850">
            <a:lnSpc>
              <a:spcPct val="90000"/>
            </a:lnSpc>
            <a:spcBef>
              <a:spcPct val="0"/>
            </a:spcBef>
            <a:spcAft>
              <a:spcPct val="35000"/>
            </a:spcAft>
            <a:buNone/>
          </a:pPr>
          <a:r>
            <a:rPr lang="en-US" sz="3300" kern="1200" dirty="0">
              <a:latin typeface="Arimo" panose="020B0604020202020204" pitchFamily="34" charset="0"/>
              <a:ea typeface="Arimo" panose="020B0604020202020204" pitchFamily="34" charset="0"/>
              <a:cs typeface="Arimo" panose="020B0604020202020204" pitchFamily="34" charset="0"/>
            </a:rPr>
            <a:t>CT: $460</a:t>
          </a:r>
        </a:p>
      </dsp:txBody>
      <dsp:txXfrm>
        <a:off x="7920589" y="2098036"/>
        <a:ext cx="3040769" cy="1128125"/>
      </dsp:txXfrm>
    </dsp:sp>
    <dsp:sp modelId="{643FB9C2-B912-4A31-8398-7A649786D253}">
      <dsp:nvSpPr>
        <dsp:cNvPr id="0" name=""/>
        <dsp:cNvSpPr/>
      </dsp:nvSpPr>
      <dsp:spPr>
        <a:xfrm>
          <a:off x="1230641" y="3530238"/>
          <a:ext cx="3040769" cy="2095089"/>
        </a:xfrm>
        <a:prstGeom prst="roundRect">
          <a:avLst/>
        </a:prstGeom>
        <a:blipFill>
          <a:blip xmlns:r="http://schemas.openxmlformats.org/officeDocument/2006/relationships" r:embed="rId3" cstate="print">
            <a:extLst>
              <a:ext uri="{28A0092B-C50C-407E-A947-70E740481C1C}">
                <a14:useLocalDpi xmlns:a14="http://schemas.microsoft.com/office/drawing/2010/main" val="0"/>
              </a:ext>
            </a:extLst>
          </a:blip>
          <a:srcRect/>
          <a:stretch>
            <a:fillRect t="-4000" b="-4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867BB1E-1584-42A5-855E-B2F5FE70D7B1}">
      <dsp:nvSpPr>
        <dsp:cNvPr id="0" name=""/>
        <dsp:cNvSpPr/>
      </dsp:nvSpPr>
      <dsp:spPr>
        <a:xfrm>
          <a:off x="1230641" y="5625328"/>
          <a:ext cx="3040769" cy="11281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34696" tIns="234696" rIns="234696" bIns="0" numCol="1" spcCol="1270" anchor="t" anchorCtr="0">
          <a:noAutofit/>
        </a:bodyPr>
        <a:lstStyle/>
        <a:p>
          <a:pPr marL="0" lvl="0" indent="0" algn="ctr" defTabSz="1466850">
            <a:lnSpc>
              <a:spcPct val="90000"/>
            </a:lnSpc>
            <a:spcBef>
              <a:spcPct val="0"/>
            </a:spcBef>
            <a:spcAft>
              <a:spcPct val="35000"/>
            </a:spcAft>
            <a:buNone/>
          </a:pPr>
          <a:r>
            <a:rPr lang="en-US" sz="3300" kern="1200" dirty="0">
              <a:latin typeface="Arimo" panose="020B0604020202020204" pitchFamily="34" charset="0"/>
              <a:ea typeface="Arimo" panose="020B0604020202020204" pitchFamily="34" charset="0"/>
              <a:cs typeface="Arimo" panose="020B0604020202020204" pitchFamily="34" charset="0"/>
            </a:rPr>
            <a:t>PET: $2475 </a:t>
          </a:r>
        </a:p>
      </dsp:txBody>
      <dsp:txXfrm>
        <a:off x="1230641" y="5625328"/>
        <a:ext cx="3040769" cy="1128125"/>
      </dsp:txXfrm>
    </dsp:sp>
    <dsp:sp modelId="{FA26C434-926E-4F91-A7BC-D7B5D0EBBE80}">
      <dsp:nvSpPr>
        <dsp:cNvPr id="0" name=""/>
        <dsp:cNvSpPr/>
      </dsp:nvSpPr>
      <dsp:spPr>
        <a:xfrm>
          <a:off x="4575615" y="3530238"/>
          <a:ext cx="3040769" cy="2095089"/>
        </a:xfrm>
        <a:prstGeom prst="roundRect">
          <a:avLst/>
        </a:prstGeom>
        <a:blipFill>
          <a:blip xmlns:r="http://schemas.openxmlformats.org/officeDocument/2006/relationships" r:embed="rId4" cstate="print">
            <a:extLst>
              <a:ext uri="{28A0092B-C50C-407E-A947-70E740481C1C}">
                <a14:useLocalDpi xmlns:a14="http://schemas.microsoft.com/office/drawing/2010/main" val="0"/>
              </a:ext>
            </a:extLst>
          </a:blip>
          <a:srcRect/>
          <a:stretch>
            <a:fillRect t="-44000" b="-44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BB0D218-DA67-44BC-B4F4-1383DC9906B4}">
      <dsp:nvSpPr>
        <dsp:cNvPr id="0" name=""/>
        <dsp:cNvSpPr/>
      </dsp:nvSpPr>
      <dsp:spPr>
        <a:xfrm>
          <a:off x="4575615" y="5625328"/>
          <a:ext cx="3040769" cy="11281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34696" tIns="234696" rIns="234696" bIns="0" numCol="1" spcCol="1270" anchor="t" anchorCtr="0">
          <a:noAutofit/>
        </a:bodyPr>
        <a:lstStyle/>
        <a:p>
          <a:pPr marL="0" lvl="0" indent="0" algn="ctr" defTabSz="1466850">
            <a:lnSpc>
              <a:spcPct val="90000"/>
            </a:lnSpc>
            <a:spcBef>
              <a:spcPct val="0"/>
            </a:spcBef>
            <a:spcAft>
              <a:spcPct val="35000"/>
            </a:spcAft>
            <a:buNone/>
          </a:pPr>
          <a:r>
            <a:rPr lang="en-US" sz="3300" kern="1200" dirty="0">
              <a:latin typeface="Arimo" panose="020B0604020202020204" pitchFamily="34" charset="0"/>
              <a:ea typeface="Arimo" panose="020B0604020202020204" pitchFamily="34" charset="0"/>
              <a:cs typeface="Arimo" panose="020B0604020202020204" pitchFamily="34" charset="0"/>
            </a:rPr>
            <a:t>PS: $1150</a:t>
          </a:r>
          <a:endParaRPr lang="en-US" sz="3800" kern="1200" dirty="0"/>
        </a:p>
      </dsp:txBody>
      <dsp:txXfrm>
        <a:off x="4575615" y="5625328"/>
        <a:ext cx="3040769" cy="1128125"/>
      </dsp:txXfrm>
    </dsp:sp>
    <dsp:sp modelId="{2E437BEC-B999-4054-B70F-B345DBB9F972}">
      <dsp:nvSpPr>
        <dsp:cNvPr id="0" name=""/>
        <dsp:cNvSpPr/>
      </dsp:nvSpPr>
      <dsp:spPr>
        <a:xfrm>
          <a:off x="7920589" y="3530238"/>
          <a:ext cx="3040769" cy="2095089"/>
        </a:xfrm>
        <a:prstGeom prst="roundRect">
          <a:avLst/>
        </a:prstGeom>
        <a:blipFill>
          <a:blip xmlns:r="http://schemas.openxmlformats.org/officeDocument/2006/relationships" r:embed="rId5">
            <a:extLst>
              <a:ext uri="{28A0092B-C50C-407E-A947-70E740481C1C}">
                <a14:useLocalDpi xmlns:a14="http://schemas.microsoft.com/office/drawing/2010/main" val="0"/>
              </a:ext>
            </a:extLst>
          </a:blip>
          <a:srcRect/>
          <a:stretch>
            <a:fillRect t="-23000" b="-23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6915723-9FDA-44D4-BBCD-22592361C44D}">
      <dsp:nvSpPr>
        <dsp:cNvPr id="0" name=""/>
        <dsp:cNvSpPr/>
      </dsp:nvSpPr>
      <dsp:spPr>
        <a:xfrm>
          <a:off x="7920589" y="5625328"/>
          <a:ext cx="3040769" cy="11281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34696" tIns="234696" rIns="234696" bIns="0" numCol="1" spcCol="1270" anchor="t" anchorCtr="0">
          <a:noAutofit/>
        </a:bodyPr>
        <a:lstStyle/>
        <a:p>
          <a:pPr marL="0" lvl="0" indent="0" algn="ctr" defTabSz="1466850">
            <a:lnSpc>
              <a:spcPct val="90000"/>
            </a:lnSpc>
            <a:spcBef>
              <a:spcPct val="0"/>
            </a:spcBef>
            <a:spcAft>
              <a:spcPct val="35000"/>
            </a:spcAft>
            <a:buNone/>
          </a:pPr>
          <a:r>
            <a:rPr lang="en-US" sz="3300" kern="1200" dirty="0"/>
            <a:t>Indirect costs</a:t>
          </a:r>
        </a:p>
      </dsp:txBody>
      <dsp:txXfrm>
        <a:off x="7920589" y="5625328"/>
        <a:ext cx="3040769" cy="112812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D71D63C-8704-4676-88D3-151B597E3539}">
      <dsp:nvSpPr>
        <dsp:cNvPr id="0" name=""/>
        <dsp:cNvSpPr/>
      </dsp:nvSpPr>
      <dsp:spPr>
        <a:xfrm>
          <a:off x="0" y="-6349"/>
          <a:ext cx="12192000" cy="3111498"/>
        </a:xfrm>
        <a:prstGeom prst="roundRect">
          <a:avLst>
            <a:gd name="adj" fmla="val 10000"/>
          </a:avLst>
        </a:prstGeom>
        <a:solidFill>
          <a:schemeClr val="accent1">
            <a:tint val="40000"/>
            <a:hueOff val="0"/>
            <a:satOff val="0"/>
            <a:lumOff val="0"/>
          </a:schemeClr>
        </a:solidFill>
        <a:ln w="12700" cap="flat" cmpd="sng" algn="ctr">
          <a:solidFill>
            <a:schemeClr val="accent1">
              <a:tint val="40000"/>
              <a:hueOff val="0"/>
              <a:satOff val="0"/>
              <a:lumOff val="0"/>
            </a:schemeClr>
          </a:solidFill>
          <a:prstDash val="solid"/>
          <a:miter lim="800000"/>
        </a:ln>
        <a:effectLst/>
      </dsp:spPr>
      <dsp:style>
        <a:lnRef idx="2">
          <a:scrgbClr r="0" g="0" b="0"/>
        </a:lnRef>
        <a:fillRef idx="1">
          <a:scrgbClr r="0" g="0" b="0"/>
        </a:fillRef>
        <a:effectRef idx="0">
          <a:scrgbClr r="0" g="0" b="0"/>
        </a:effectRef>
        <a:fontRef idx="minor"/>
      </dsp:style>
    </dsp:sp>
    <dsp:sp modelId="{82359C45-811D-4BD2-A552-377BC144B36E}">
      <dsp:nvSpPr>
        <dsp:cNvPr id="0" name=""/>
        <dsp:cNvSpPr/>
      </dsp:nvSpPr>
      <dsp:spPr>
        <a:xfrm>
          <a:off x="365759" y="417829"/>
          <a:ext cx="3581400" cy="2263140"/>
        </a:xfrm>
        <a:prstGeom prst="roundRect">
          <a:avLst>
            <a:gd name="adj" fmla="val 10000"/>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29000" b="-29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2AC9EBB-6F67-4343-B17C-B0E09CC65C75}">
      <dsp:nvSpPr>
        <dsp:cNvPr id="0" name=""/>
        <dsp:cNvSpPr/>
      </dsp:nvSpPr>
      <dsp:spPr>
        <a:xfrm rot="10800000">
          <a:off x="365759" y="3092449"/>
          <a:ext cx="3581400" cy="3771900"/>
        </a:xfrm>
        <a:prstGeom prst="round2SameRect">
          <a:avLst>
            <a:gd name="adj1" fmla="val 10500"/>
            <a:gd name="adj2" fmla="val 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92024" numCol="1" spcCol="1270" anchor="t" anchorCtr="0">
          <a:noAutofit/>
        </a:bodyPr>
        <a:lstStyle/>
        <a:p>
          <a:pPr marL="0" lvl="0" indent="0" algn="ctr" defTabSz="1200150">
            <a:lnSpc>
              <a:spcPct val="90000"/>
            </a:lnSpc>
            <a:spcBef>
              <a:spcPct val="0"/>
            </a:spcBef>
            <a:spcAft>
              <a:spcPct val="35000"/>
            </a:spcAft>
            <a:buNone/>
          </a:pPr>
          <a:r>
            <a:rPr lang="en-US" sz="2700" kern="1200" dirty="0">
              <a:latin typeface="Arimo" panose="020B0604020202020204" pitchFamily="34" charset="0"/>
              <a:ea typeface="Arimo" panose="020B0604020202020204" pitchFamily="34" charset="0"/>
              <a:cs typeface="Arimo" panose="020B0604020202020204" pitchFamily="34" charset="0"/>
            </a:rPr>
            <a:t>Memory</a:t>
          </a:r>
          <a:br>
            <a:rPr lang="en-US" sz="2700" kern="1200" dirty="0">
              <a:latin typeface="Arimo" panose="020B0604020202020204" pitchFamily="34" charset="0"/>
              <a:ea typeface="Arimo" panose="020B0604020202020204" pitchFamily="34" charset="0"/>
              <a:cs typeface="Arimo" panose="020B0604020202020204" pitchFamily="34" charset="0"/>
            </a:rPr>
          </a:br>
          <a:r>
            <a:rPr lang="en-US" sz="2700" kern="1200" dirty="0">
              <a:latin typeface="Arimo" panose="020B0604020202020204" pitchFamily="34" charset="0"/>
              <a:ea typeface="Arimo" panose="020B0604020202020204" pitchFamily="34" charset="0"/>
              <a:cs typeface="Arimo" panose="020B0604020202020204" pitchFamily="34" charset="0"/>
            </a:rPr>
            <a:t>Attention</a:t>
          </a:r>
          <a:br>
            <a:rPr lang="en-US" sz="2700" kern="1200" dirty="0">
              <a:latin typeface="Arimo" panose="020B0604020202020204" pitchFamily="34" charset="0"/>
              <a:ea typeface="Arimo" panose="020B0604020202020204" pitchFamily="34" charset="0"/>
              <a:cs typeface="Arimo" panose="020B0604020202020204" pitchFamily="34" charset="0"/>
            </a:rPr>
          </a:br>
          <a:r>
            <a:rPr lang="en-US" sz="2700" kern="1200" dirty="0">
              <a:latin typeface="Arimo" panose="020B0604020202020204" pitchFamily="34" charset="0"/>
              <a:ea typeface="Arimo" panose="020B0604020202020204" pitchFamily="34" charset="0"/>
              <a:cs typeface="Arimo" panose="020B0604020202020204" pitchFamily="34" charset="0"/>
            </a:rPr>
            <a:t>Executive Function</a:t>
          </a:r>
          <a:br>
            <a:rPr lang="en-US" sz="2700" kern="1200" dirty="0">
              <a:latin typeface="Arimo" panose="020B0604020202020204" pitchFamily="34" charset="0"/>
              <a:ea typeface="Arimo" panose="020B0604020202020204" pitchFamily="34" charset="0"/>
              <a:cs typeface="Arimo" panose="020B0604020202020204" pitchFamily="34" charset="0"/>
            </a:rPr>
          </a:br>
          <a:r>
            <a:rPr lang="en-US" sz="2700" kern="1200" dirty="0">
              <a:latin typeface="Arimo" panose="020B0604020202020204" pitchFamily="34" charset="0"/>
              <a:ea typeface="Arimo" panose="020B0604020202020204" pitchFamily="34" charset="0"/>
              <a:cs typeface="Arimo" panose="020B0604020202020204" pitchFamily="34" charset="0"/>
            </a:rPr>
            <a:t>Reaction Time</a:t>
          </a:r>
          <a:br>
            <a:rPr lang="en-US" sz="2700" kern="1200" dirty="0">
              <a:latin typeface="Arimo" panose="020B0604020202020204" pitchFamily="34" charset="0"/>
              <a:ea typeface="Arimo" panose="020B0604020202020204" pitchFamily="34" charset="0"/>
              <a:cs typeface="Arimo" panose="020B0604020202020204" pitchFamily="34" charset="0"/>
            </a:rPr>
          </a:br>
          <a:r>
            <a:rPr lang="en-US" sz="2700" kern="1200" dirty="0">
              <a:latin typeface="Arimo" panose="020B0604020202020204" pitchFamily="34" charset="0"/>
              <a:ea typeface="Arimo" panose="020B0604020202020204" pitchFamily="34" charset="0"/>
              <a:cs typeface="Arimo" panose="020B0604020202020204" pitchFamily="34" charset="0"/>
            </a:rPr>
            <a:t>Verbal Processing</a:t>
          </a:r>
          <a:br>
            <a:rPr lang="en-US" sz="2700" kern="1200" dirty="0">
              <a:latin typeface="Arimo" panose="020B0604020202020204" pitchFamily="34" charset="0"/>
              <a:ea typeface="Arimo" panose="020B0604020202020204" pitchFamily="34" charset="0"/>
              <a:cs typeface="Arimo" panose="020B0604020202020204" pitchFamily="34" charset="0"/>
            </a:rPr>
          </a:br>
          <a:r>
            <a:rPr lang="en-US" sz="2700" kern="1200" dirty="0">
              <a:latin typeface="Arimo" panose="020B0604020202020204" pitchFamily="34" charset="0"/>
              <a:ea typeface="Arimo" panose="020B0604020202020204" pitchFamily="34" charset="0"/>
              <a:cs typeface="Arimo" panose="020B0604020202020204" pitchFamily="34" charset="0"/>
            </a:rPr>
            <a:t>Visual Processing</a:t>
          </a:r>
          <a:br>
            <a:rPr lang="en-US" sz="2700" kern="1200" dirty="0">
              <a:latin typeface="Arimo" panose="020B0604020202020204" pitchFamily="34" charset="0"/>
              <a:ea typeface="Arimo" panose="020B0604020202020204" pitchFamily="34" charset="0"/>
              <a:cs typeface="Arimo" panose="020B0604020202020204" pitchFamily="34" charset="0"/>
            </a:rPr>
          </a:br>
          <a:r>
            <a:rPr lang="en-US" sz="2700" kern="1200" dirty="0">
              <a:latin typeface="Arimo" panose="020B0604020202020204" pitchFamily="34" charset="0"/>
              <a:ea typeface="Arimo" panose="020B0604020202020204" pitchFamily="34" charset="0"/>
              <a:cs typeface="Arimo" panose="020B0604020202020204" pitchFamily="34" charset="0"/>
            </a:rPr>
            <a:t>Affective and behavioral</a:t>
          </a:r>
          <a:br>
            <a:rPr lang="en-US" sz="2700" kern="1200" dirty="0">
              <a:latin typeface="Arimo" panose="020B0604020202020204" pitchFamily="34" charset="0"/>
              <a:ea typeface="Arimo" panose="020B0604020202020204" pitchFamily="34" charset="0"/>
              <a:cs typeface="Arimo" panose="020B0604020202020204" pitchFamily="34" charset="0"/>
            </a:rPr>
          </a:br>
          <a:endParaRPr lang="en-US" sz="2700" kern="1200" dirty="0">
            <a:latin typeface="Arimo" panose="020B0604020202020204" pitchFamily="34" charset="0"/>
            <a:ea typeface="Arimo" panose="020B0604020202020204" pitchFamily="34" charset="0"/>
            <a:cs typeface="Arimo" panose="020B0604020202020204" pitchFamily="34" charset="0"/>
          </a:endParaRPr>
        </a:p>
      </dsp:txBody>
      <dsp:txXfrm rot="10800000">
        <a:off x="475899" y="3092449"/>
        <a:ext cx="3361120" cy="3661760"/>
      </dsp:txXfrm>
    </dsp:sp>
    <dsp:sp modelId="{7C92A350-9885-46E4-8A42-5D665F8EBCA6}">
      <dsp:nvSpPr>
        <dsp:cNvPr id="0" name=""/>
        <dsp:cNvSpPr/>
      </dsp:nvSpPr>
      <dsp:spPr>
        <a:xfrm>
          <a:off x="4305300" y="417829"/>
          <a:ext cx="3581400" cy="2263140"/>
        </a:xfrm>
        <a:prstGeom prst="roundRect">
          <a:avLst>
            <a:gd name="adj" fmla="val 10000"/>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t="-25000" b="-25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3236772-8ABB-4E4C-B646-2194FB6BAD85}">
      <dsp:nvSpPr>
        <dsp:cNvPr id="0" name=""/>
        <dsp:cNvSpPr/>
      </dsp:nvSpPr>
      <dsp:spPr>
        <a:xfrm rot="10800000">
          <a:off x="4305300" y="3092449"/>
          <a:ext cx="3581400" cy="3771900"/>
        </a:xfrm>
        <a:prstGeom prst="round2SameRect">
          <a:avLst>
            <a:gd name="adj1" fmla="val 10500"/>
            <a:gd name="adj2" fmla="val 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92024" numCol="1" spcCol="1270" anchor="t" anchorCtr="0">
          <a:noAutofit/>
        </a:bodyPr>
        <a:lstStyle/>
        <a:p>
          <a:pPr marL="0" lvl="0" indent="0" algn="ctr" defTabSz="1200150">
            <a:lnSpc>
              <a:spcPct val="90000"/>
            </a:lnSpc>
            <a:spcBef>
              <a:spcPct val="0"/>
            </a:spcBef>
            <a:spcAft>
              <a:spcPct val="35000"/>
            </a:spcAft>
            <a:buNone/>
          </a:pPr>
          <a:r>
            <a:rPr lang="en-US" sz="2700" kern="1200" dirty="0">
              <a:latin typeface="Arimo" panose="020B0604020202020204" pitchFamily="34" charset="0"/>
              <a:ea typeface="Arimo" panose="020B0604020202020204" pitchFamily="34" charset="0"/>
              <a:cs typeface="Arimo" panose="020B0604020202020204" pitchFamily="34" charset="0"/>
            </a:rPr>
            <a:t>Insomnia or hypersomnia</a:t>
          </a:r>
        </a:p>
        <a:p>
          <a:pPr marL="0" lvl="0" indent="0" algn="ctr" defTabSz="1200150">
            <a:lnSpc>
              <a:spcPct val="90000"/>
            </a:lnSpc>
            <a:spcBef>
              <a:spcPct val="0"/>
            </a:spcBef>
            <a:spcAft>
              <a:spcPct val="35000"/>
            </a:spcAft>
            <a:buNone/>
          </a:pPr>
          <a:r>
            <a:rPr lang="en-US" sz="2700" kern="1200" dirty="0">
              <a:latin typeface="Arimo" panose="020B0604020202020204" pitchFamily="34" charset="0"/>
              <a:ea typeface="Arimo" panose="020B0604020202020204" pitchFamily="34" charset="0"/>
              <a:cs typeface="Arimo" panose="020B0604020202020204" pitchFamily="34" charset="0"/>
            </a:rPr>
            <a:t>Trouble staying asleep</a:t>
          </a:r>
        </a:p>
        <a:p>
          <a:pPr marL="0" lvl="0" indent="0" algn="ctr" defTabSz="1200150">
            <a:lnSpc>
              <a:spcPct val="90000"/>
            </a:lnSpc>
            <a:spcBef>
              <a:spcPct val="0"/>
            </a:spcBef>
            <a:spcAft>
              <a:spcPct val="35000"/>
            </a:spcAft>
            <a:buNone/>
          </a:pPr>
          <a:r>
            <a:rPr lang="en-US" sz="2700" kern="1200" dirty="0">
              <a:latin typeface="Arimo" panose="020B0604020202020204" pitchFamily="34" charset="0"/>
              <a:ea typeface="Arimo" panose="020B0604020202020204" pitchFamily="34" charset="0"/>
              <a:cs typeface="Arimo" panose="020B0604020202020204" pitchFamily="34" charset="0"/>
            </a:rPr>
            <a:t>Poor sleep quality</a:t>
          </a:r>
        </a:p>
      </dsp:txBody>
      <dsp:txXfrm rot="10800000">
        <a:off x="4415440" y="3092449"/>
        <a:ext cx="3361120" cy="3661760"/>
      </dsp:txXfrm>
    </dsp:sp>
    <dsp:sp modelId="{A911282A-C4A0-4C94-A374-EE62419703C0}">
      <dsp:nvSpPr>
        <dsp:cNvPr id="0" name=""/>
        <dsp:cNvSpPr/>
      </dsp:nvSpPr>
      <dsp:spPr>
        <a:xfrm>
          <a:off x="8244840" y="417829"/>
          <a:ext cx="3581400" cy="2263140"/>
        </a:xfrm>
        <a:prstGeom prst="roundRect">
          <a:avLst>
            <a:gd name="adj" fmla="val 10000"/>
          </a:avLst>
        </a:prstGeom>
        <a:blipFill>
          <a:blip xmlns:r="http://schemas.openxmlformats.org/officeDocument/2006/relationships" r:embed="rId3" cstate="print">
            <a:extLst>
              <a:ext uri="{28A0092B-C50C-407E-A947-70E740481C1C}">
                <a14:useLocalDpi xmlns:a14="http://schemas.microsoft.com/office/drawing/2010/main" val="0"/>
              </a:ext>
            </a:extLst>
          </a:blip>
          <a:srcRect/>
          <a:stretch>
            <a:fillRect t="-6000" b="-6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9DD194B-4AF8-4438-8758-9A2501D5F55D}">
      <dsp:nvSpPr>
        <dsp:cNvPr id="0" name=""/>
        <dsp:cNvSpPr/>
      </dsp:nvSpPr>
      <dsp:spPr>
        <a:xfrm rot="10800000">
          <a:off x="8244840" y="3092449"/>
          <a:ext cx="3581400" cy="3771900"/>
        </a:xfrm>
        <a:prstGeom prst="round2SameRect">
          <a:avLst>
            <a:gd name="adj1" fmla="val 10500"/>
            <a:gd name="adj2" fmla="val 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92024" numCol="1" spcCol="1270" anchor="t" anchorCtr="0">
          <a:noAutofit/>
        </a:bodyPr>
        <a:lstStyle/>
        <a:p>
          <a:pPr marL="0" lvl="0" indent="0" algn="ctr" defTabSz="1200150">
            <a:lnSpc>
              <a:spcPct val="90000"/>
            </a:lnSpc>
            <a:spcBef>
              <a:spcPct val="0"/>
            </a:spcBef>
            <a:spcAft>
              <a:spcPct val="35000"/>
            </a:spcAft>
            <a:buNone/>
          </a:pPr>
          <a:r>
            <a:rPr lang="en-US" sz="2700" kern="1200" dirty="0">
              <a:latin typeface="Arimo" panose="020B0604020202020204" pitchFamily="34" charset="0"/>
              <a:ea typeface="Arimo" panose="020B0604020202020204" pitchFamily="34" charset="0"/>
              <a:cs typeface="Arimo" panose="020B0604020202020204" pitchFamily="34" charset="0"/>
            </a:rPr>
            <a:t>Posture</a:t>
          </a:r>
          <a:br>
            <a:rPr lang="en-US" sz="2700" kern="1200" dirty="0">
              <a:latin typeface="Arimo" panose="020B0604020202020204" pitchFamily="34" charset="0"/>
              <a:ea typeface="Arimo" panose="020B0604020202020204" pitchFamily="34" charset="0"/>
              <a:cs typeface="Arimo" panose="020B0604020202020204" pitchFamily="34" charset="0"/>
            </a:rPr>
          </a:br>
          <a:r>
            <a:rPr lang="en-US" sz="2700" kern="1200" dirty="0">
              <a:latin typeface="Arimo" panose="020B0604020202020204" pitchFamily="34" charset="0"/>
              <a:ea typeface="Arimo" panose="020B0604020202020204" pitchFamily="34" charset="0"/>
              <a:cs typeface="Arimo" panose="020B0604020202020204" pitchFamily="34" charset="0"/>
            </a:rPr>
            <a:t>Gait</a:t>
          </a:r>
          <a:br>
            <a:rPr lang="en-US" sz="2700" kern="1200" dirty="0">
              <a:latin typeface="Arimo" panose="020B0604020202020204" pitchFamily="34" charset="0"/>
              <a:ea typeface="Arimo" panose="020B0604020202020204" pitchFamily="34" charset="0"/>
              <a:cs typeface="Arimo" panose="020B0604020202020204" pitchFamily="34" charset="0"/>
            </a:rPr>
          </a:br>
          <a:r>
            <a:rPr lang="en-US" sz="2700" kern="1200" dirty="0">
              <a:latin typeface="Arimo" panose="020B0604020202020204" pitchFamily="34" charset="0"/>
              <a:ea typeface="Arimo" panose="020B0604020202020204" pitchFamily="34" charset="0"/>
              <a:cs typeface="Arimo" panose="020B0604020202020204" pitchFamily="34" charset="0"/>
            </a:rPr>
            <a:t>Dexterity</a:t>
          </a:r>
          <a:br>
            <a:rPr lang="en-US" sz="2700" kern="1200" dirty="0">
              <a:latin typeface="Arimo" panose="020B0604020202020204" pitchFamily="34" charset="0"/>
              <a:ea typeface="Arimo" panose="020B0604020202020204" pitchFamily="34" charset="0"/>
              <a:cs typeface="Arimo" panose="020B0604020202020204" pitchFamily="34" charset="0"/>
            </a:rPr>
          </a:br>
          <a:r>
            <a:rPr lang="en-US" sz="2700" kern="1200" dirty="0">
              <a:latin typeface="Arimo" panose="020B0604020202020204" pitchFamily="34" charset="0"/>
              <a:ea typeface="Arimo" panose="020B0604020202020204" pitchFamily="34" charset="0"/>
              <a:cs typeface="Arimo" panose="020B0604020202020204" pitchFamily="34" charset="0"/>
            </a:rPr>
            <a:t>Motor Control</a:t>
          </a:r>
        </a:p>
      </dsp:txBody>
      <dsp:txXfrm rot="10800000">
        <a:off x="8354980" y="3092449"/>
        <a:ext cx="3361120" cy="366176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D71D63C-8704-4676-88D3-151B597E3539}">
      <dsp:nvSpPr>
        <dsp:cNvPr id="0" name=""/>
        <dsp:cNvSpPr/>
      </dsp:nvSpPr>
      <dsp:spPr>
        <a:xfrm>
          <a:off x="0" y="0"/>
          <a:ext cx="12192000" cy="3086100"/>
        </a:xfrm>
        <a:prstGeom prst="roundRect">
          <a:avLst>
            <a:gd name="adj" fmla="val 1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2359C45-811D-4BD2-A552-377BC144B36E}">
      <dsp:nvSpPr>
        <dsp:cNvPr id="0" name=""/>
        <dsp:cNvSpPr/>
      </dsp:nvSpPr>
      <dsp:spPr>
        <a:xfrm>
          <a:off x="365759" y="411480"/>
          <a:ext cx="3581400" cy="2263140"/>
        </a:xfrm>
        <a:prstGeom prst="roundRect">
          <a:avLst>
            <a:gd name="adj" fmla="val 10000"/>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28000" b="-28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2AC9EBB-6F67-4343-B17C-B0E09CC65C75}">
      <dsp:nvSpPr>
        <dsp:cNvPr id="0" name=""/>
        <dsp:cNvSpPr/>
      </dsp:nvSpPr>
      <dsp:spPr>
        <a:xfrm rot="10800000">
          <a:off x="365759" y="3086099"/>
          <a:ext cx="3581400" cy="3771900"/>
        </a:xfrm>
        <a:prstGeom prst="round2SameRect">
          <a:avLst>
            <a:gd name="adj1" fmla="val 10500"/>
            <a:gd name="adj2" fmla="val 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6248" tIns="206248" rIns="206248" bIns="206248" numCol="1" spcCol="1270" anchor="t" anchorCtr="0">
          <a:noAutofit/>
        </a:bodyPr>
        <a:lstStyle/>
        <a:p>
          <a:pPr marL="0" lvl="0" indent="0" algn="ctr" defTabSz="1289050">
            <a:lnSpc>
              <a:spcPct val="90000"/>
            </a:lnSpc>
            <a:spcBef>
              <a:spcPct val="0"/>
            </a:spcBef>
            <a:spcAft>
              <a:spcPct val="35000"/>
            </a:spcAft>
            <a:buNone/>
          </a:pPr>
          <a:r>
            <a:rPr lang="en-US" sz="2900" kern="1200" dirty="0"/>
            <a:t>SAC/SCAT3</a:t>
          </a:r>
        </a:p>
        <a:p>
          <a:pPr marL="0" lvl="0" indent="0" algn="ctr" defTabSz="1289050">
            <a:lnSpc>
              <a:spcPct val="90000"/>
            </a:lnSpc>
            <a:spcBef>
              <a:spcPct val="0"/>
            </a:spcBef>
            <a:spcAft>
              <a:spcPct val="35000"/>
            </a:spcAft>
            <a:buNone/>
          </a:pPr>
          <a:r>
            <a:rPr lang="en-US" sz="2900" kern="1200" dirty="0"/>
            <a:t>Computerized neurocognitive testing</a:t>
          </a:r>
        </a:p>
        <a:p>
          <a:pPr marL="0" lvl="0" indent="0" algn="ctr" defTabSz="1289050">
            <a:lnSpc>
              <a:spcPct val="90000"/>
            </a:lnSpc>
            <a:spcBef>
              <a:spcPct val="0"/>
            </a:spcBef>
            <a:spcAft>
              <a:spcPct val="35000"/>
            </a:spcAft>
            <a:buNone/>
          </a:pPr>
          <a:r>
            <a:rPr lang="en-US" sz="2900" kern="1200" dirty="0"/>
            <a:t>Functional neuroimaging</a:t>
          </a:r>
          <a:br>
            <a:rPr lang="en-US" sz="2900" kern="1200" dirty="0"/>
          </a:br>
          <a:endParaRPr lang="en-US" sz="2900" kern="1200" dirty="0"/>
        </a:p>
      </dsp:txBody>
      <dsp:txXfrm rot="10800000">
        <a:off x="475899" y="3086099"/>
        <a:ext cx="3361120" cy="3661760"/>
      </dsp:txXfrm>
    </dsp:sp>
    <dsp:sp modelId="{7C92A350-9885-46E4-8A42-5D665F8EBCA6}">
      <dsp:nvSpPr>
        <dsp:cNvPr id="0" name=""/>
        <dsp:cNvSpPr/>
      </dsp:nvSpPr>
      <dsp:spPr>
        <a:xfrm>
          <a:off x="4305300" y="411480"/>
          <a:ext cx="3581400" cy="2263140"/>
        </a:xfrm>
        <a:prstGeom prst="roundRect">
          <a:avLst>
            <a:gd name="adj" fmla="val 10000"/>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t="-25000" b="-25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3236772-8ABB-4E4C-B646-2194FB6BAD85}">
      <dsp:nvSpPr>
        <dsp:cNvPr id="0" name=""/>
        <dsp:cNvSpPr/>
      </dsp:nvSpPr>
      <dsp:spPr>
        <a:xfrm rot="10800000">
          <a:off x="4305300" y="3086099"/>
          <a:ext cx="3581400" cy="3771900"/>
        </a:xfrm>
        <a:prstGeom prst="round2SameRect">
          <a:avLst>
            <a:gd name="adj1" fmla="val 10500"/>
            <a:gd name="adj2" fmla="val 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6248" tIns="206248" rIns="206248" bIns="206248" numCol="1" spcCol="1270" anchor="t" anchorCtr="0">
          <a:noAutofit/>
        </a:bodyPr>
        <a:lstStyle/>
        <a:p>
          <a:pPr marL="0" lvl="0" indent="0" algn="ctr" defTabSz="1289050">
            <a:lnSpc>
              <a:spcPct val="90000"/>
            </a:lnSpc>
            <a:spcBef>
              <a:spcPct val="0"/>
            </a:spcBef>
            <a:spcAft>
              <a:spcPct val="35000"/>
            </a:spcAft>
            <a:buNone/>
          </a:pPr>
          <a:r>
            <a:rPr lang="en-US" sz="2900" kern="1200" dirty="0"/>
            <a:t>Polysomnography</a:t>
          </a:r>
        </a:p>
        <a:p>
          <a:pPr marL="0" lvl="0" indent="0" algn="ctr" defTabSz="1289050">
            <a:lnSpc>
              <a:spcPct val="90000"/>
            </a:lnSpc>
            <a:spcBef>
              <a:spcPct val="0"/>
            </a:spcBef>
            <a:spcAft>
              <a:spcPct val="35000"/>
            </a:spcAft>
            <a:buNone/>
          </a:pPr>
          <a:r>
            <a:rPr lang="en-US" sz="2900" kern="1200" dirty="0" err="1"/>
            <a:t>Actigraphy</a:t>
          </a:r>
          <a:endParaRPr lang="en-US" sz="2900" kern="1200" dirty="0"/>
        </a:p>
      </dsp:txBody>
      <dsp:txXfrm rot="10800000">
        <a:off x="4415440" y="3086099"/>
        <a:ext cx="3361120" cy="3661760"/>
      </dsp:txXfrm>
    </dsp:sp>
    <dsp:sp modelId="{A911282A-C4A0-4C94-A374-EE62419703C0}">
      <dsp:nvSpPr>
        <dsp:cNvPr id="0" name=""/>
        <dsp:cNvSpPr/>
      </dsp:nvSpPr>
      <dsp:spPr>
        <a:xfrm>
          <a:off x="8244840" y="411480"/>
          <a:ext cx="3581400" cy="2263140"/>
        </a:xfrm>
        <a:prstGeom prst="roundRect">
          <a:avLst>
            <a:gd name="adj" fmla="val 10000"/>
          </a:avLst>
        </a:prstGeom>
        <a:blipFill>
          <a:blip xmlns:r="http://schemas.openxmlformats.org/officeDocument/2006/relationships" r:embed="rId3" cstate="print">
            <a:extLst>
              <a:ext uri="{28A0092B-C50C-407E-A947-70E740481C1C}">
                <a14:useLocalDpi xmlns:a14="http://schemas.microsoft.com/office/drawing/2010/main" val="0"/>
              </a:ext>
            </a:extLst>
          </a:blip>
          <a:srcRect/>
          <a:stretch>
            <a:fillRect t="-6000" b="-6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9DD194B-4AF8-4438-8758-9A2501D5F55D}">
      <dsp:nvSpPr>
        <dsp:cNvPr id="0" name=""/>
        <dsp:cNvSpPr/>
      </dsp:nvSpPr>
      <dsp:spPr>
        <a:xfrm rot="10800000">
          <a:off x="8244840" y="3086099"/>
          <a:ext cx="3581400" cy="3771900"/>
        </a:xfrm>
        <a:prstGeom prst="round2SameRect">
          <a:avLst>
            <a:gd name="adj1" fmla="val 10500"/>
            <a:gd name="adj2" fmla="val 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6248" tIns="206248" rIns="206248" bIns="206248" numCol="1" spcCol="1270" anchor="t" anchorCtr="0">
          <a:noAutofit/>
        </a:bodyPr>
        <a:lstStyle/>
        <a:p>
          <a:pPr marL="0" lvl="0" indent="0" algn="ctr" defTabSz="1289050">
            <a:lnSpc>
              <a:spcPct val="90000"/>
            </a:lnSpc>
            <a:spcBef>
              <a:spcPct val="0"/>
            </a:spcBef>
            <a:spcAft>
              <a:spcPct val="35000"/>
            </a:spcAft>
            <a:buNone/>
          </a:pPr>
          <a:r>
            <a:rPr lang="en-US" sz="2900" kern="1200" dirty="0"/>
            <a:t>BESS</a:t>
          </a:r>
        </a:p>
        <a:p>
          <a:pPr marL="0" lvl="0" indent="0" algn="ctr" defTabSz="1289050">
            <a:lnSpc>
              <a:spcPct val="90000"/>
            </a:lnSpc>
            <a:spcBef>
              <a:spcPct val="0"/>
            </a:spcBef>
            <a:spcAft>
              <a:spcPct val="35000"/>
            </a:spcAft>
            <a:buNone/>
          </a:pPr>
          <a:r>
            <a:rPr lang="en-US" sz="2900" kern="1200" dirty="0"/>
            <a:t>Instrumented postural stability testing</a:t>
          </a:r>
        </a:p>
        <a:p>
          <a:pPr marL="0" lvl="0" indent="0" algn="ctr" defTabSz="1289050">
            <a:lnSpc>
              <a:spcPct val="90000"/>
            </a:lnSpc>
            <a:spcBef>
              <a:spcPct val="0"/>
            </a:spcBef>
            <a:spcAft>
              <a:spcPct val="35000"/>
            </a:spcAft>
            <a:buNone/>
          </a:pPr>
          <a:r>
            <a:rPr lang="en-US" sz="2900" kern="1200" dirty="0"/>
            <a:t>Gait analysis</a:t>
          </a:r>
        </a:p>
      </dsp:txBody>
      <dsp:txXfrm rot="10800000">
        <a:off x="8354980" y="3086099"/>
        <a:ext cx="3361120" cy="366176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D71D63C-8704-4676-88D3-151B597E3539}">
      <dsp:nvSpPr>
        <dsp:cNvPr id="0" name=""/>
        <dsp:cNvSpPr/>
      </dsp:nvSpPr>
      <dsp:spPr>
        <a:xfrm>
          <a:off x="0" y="0"/>
          <a:ext cx="12192000" cy="3086100"/>
        </a:xfrm>
        <a:prstGeom prst="roundRect">
          <a:avLst>
            <a:gd name="adj" fmla="val 1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2359C45-811D-4BD2-A552-377BC144B36E}">
      <dsp:nvSpPr>
        <dsp:cNvPr id="0" name=""/>
        <dsp:cNvSpPr/>
      </dsp:nvSpPr>
      <dsp:spPr>
        <a:xfrm>
          <a:off x="365759" y="411480"/>
          <a:ext cx="3581400" cy="2263140"/>
        </a:xfrm>
        <a:prstGeom prst="roundRect">
          <a:avLst>
            <a:gd name="adj" fmla="val 10000"/>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28000" b="-28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2AC9EBB-6F67-4343-B17C-B0E09CC65C75}">
      <dsp:nvSpPr>
        <dsp:cNvPr id="0" name=""/>
        <dsp:cNvSpPr/>
      </dsp:nvSpPr>
      <dsp:spPr>
        <a:xfrm rot="10800000">
          <a:off x="365759" y="3086099"/>
          <a:ext cx="3581400" cy="3771900"/>
        </a:xfrm>
        <a:prstGeom prst="round2SameRect">
          <a:avLst>
            <a:gd name="adj1" fmla="val 10500"/>
            <a:gd name="adj2" fmla="val 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34696" tIns="234696" rIns="234696" bIns="234696" numCol="1" spcCol="1270" anchor="t" anchorCtr="0">
          <a:noAutofit/>
        </a:bodyPr>
        <a:lstStyle/>
        <a:p>
          <a:pPr marL="0" lvl="0" indent="0" algn="ctr" defTabSz="1466850">
            <a:lnSpc>
              <a:spcPct val="90000"/>
            </a:lnSpc>
            <a:spcBef>
              <a:spcPct val="0"/>
            </a:spcBef>
            <a:spcAft>
              <a:spcPct val="35000"/>
            </a:spcAft>
            <a:buNone/>
          </a:pPr>
          <a:r>
            <a:rPr lang="en-US" sz="3300" kern="1200" dirty="0"/>
            <a:t>Mild cognitive impairment</a:t>
          </a:r>
        </a:p>
        <a:p>
          <a:pPr marL="0" lvl="0" indent="0" algn="ctr" defTabSz="1466850">
            <a:lnSpc>
              <a:spcPct val="90000"/>
            </a:lnSpc>
            <a:spcBef>
              <a:spcPct val="0"/>
            </a:spcBef>
            <a:spcAft>
              <a:spcPct val="35000"/>
            </a:spcAft>
            <a:buNone/>
          </a:pPr>
          <a:r>
            <a:rPr lang="en-US" sz="3300" kern="1200" dirty="0"/>
            <a:t>Alzheimer’s Disease</a:t>
          </a:r>
        </a:p>
        <a:p>
          <a:pPr marL="0" lvl="0" indent="0" algn="ctr" defTabSz="1466850">
            <a:lnSpc>
              <a:spcPct val="90000"/>
            </a:lnSpc>
            <a:spcBef>
              <a:spcPct val="0"/>
            </a:spcBef>
            <a:spcAft>
              <a:spcPct val="35000"/>
            </a:spcAft>
            <a:buNone/>
          </a:pPr>
          <a:r>
            <a:rPr lang="en-US" sz="3300" kern="1200" dirty="0"/>
            <a:t>CTE</a:t>
          </a:r>
          <a:br>
            <a:rPr lang="en-US" sz="3300" kern="1200" dirty="0"/>
          </a:br>
          <a:endParaRPr lang="en-US" sz="3300" kern="1200" dirty="0"/>
        </a:p>
      </dsp:txBody>
      <dsp:txXfrm rot="10800000">
        <a:off x="475899" y="3086099"/>
        <a:ext cx="3361120" cy="3661760"/>
      </dsp:txXfrm>
    </dsp:sp>
    <dsp:sp modelId="{7C92A350-9885-46E4-8A42-5D665F8EBCA6}">
      <dsp:nvSpPr>
        <dsp:cNvPr id="0" name=""/>
        <dsp:cNvSpPr/>
      </dsp:nvSpPr>
      <dsp:spPr>
        <a:xfrm>
          <a:off x="4305300" y="411480"/>
          <a:ext cx="3581400" cy="2263140"/>
        </a:xfrm>
        <a:prstGeom prst="roundRect">
          <a:avLst>
            <a:gd name="adj" fmla="val 10000"/>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t="-25000" b="-25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3236772-8ABB-4E4C-B646-2194FB6BAD85}">
      <dsp:nvSpPr>
        <dsp:cNvPr id="0" name=""/>
        <dsp:cNvSpPr/>
      </dsp:nvSpPr>
      <dsp:spPr>
        <a:xfrm rot="10800000">
          <a:off x="4305300" y="3086099"/>
          <a:ext cx="3581400" cy="3771900"/>
        </a:xfrm>
        <a:prstGeom prst="round2SameRect">
          <a:avLst>
            <a:gd name="adj1" fmla="val 10500"/>
            <a:gd name="adj2" fmla="val 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34696" tIns="234696" rIns="234696" bIns="234696" numCol="1" spcCol="1270" anchor="t" anchorCtr="0">
          <a:noAutofit/>
        </a:bodyPr>
        <a:lstStyle/>
        <a:p>
          <a:pPr marL="0" lvl="0" indent="0" algn="ctr" defTabSz="1466850">
            <a:lnSpc>
              <a:spcPct val="90000"/>
            </a:lnSpc>
            <a:spcBef>
              <a:spcPct val="0"/>
            </a:spcBef>
            <a:spcAft>
              <a:spcPct val="35000"/>
            </a:spcAft>
            <a:buNone/>
          </a:pPr>
          <a:r>
            <a:rPr lang="en-US" sz="3300" kern="1200" dirty="0"/>
            <a:t>Chronic insomnia</a:t>
          </a:r>
        </a:p>
        <a:p>
          <a:pPr marL="0" lvl="0" indent="0" algn="ctr" defTabSz="1466850">
            <a:lnSpc>
              <a:spcPct val="90000"/>
            </a:lnSpc>
            <a:spcBef>
              <a:spcPct val="0"/>
            </a:spcBef>
            <a:spcAft>
              <a:spcPct val="35000"/>
            </a:spcAft>
            <a:buNone/>
          </a:pPr>
          <a:r>
            <a:rPr lang="en-US" sz="3300" kern="1200" dirty="0"/>
            <a:t>Sleep/wake disorders</a:t>
          </a:r>
        </a:p>
      </dsp:txBody>
      <dsp:txXfrm rot="10800000">
        <a:off x="4415440" y="3086099"/>
        <a:ext cx="3361120" cy="3661760"/>
      </dsp:txXfrm>
    </dsp:sp>
    <dsp:sp modelId="{A911282A-C4A0-4C94-A374-EE62419703C0}">
      <dsp:nvSpPr>
        <dsp:cNvPr id="0" name=""/>
        <dsp:cNvSpPr/>
      </dsp:nvSpPr>
      <dsp:spPr>
        <a:xfrm>
          <a:off x="8244840" y="411480"/>
          <a:ext cx="3581400" cy="2263140"/>
        </a:xfrm>
        <a:prstGeom prst="roundRect">
          <a:avLst>
            <a:gd name="adj" fmla="val 10000"/>
          </a:avLst>
        </a:prstGeom>
        <a:blipFill>
          <a:blip xmlns:r="http://schemas.openxmlformats.org/officeDocument/2006/relationships" r:embed="rId3" cstate="print">
            <a:extLst>
              <a:ext uri="{28A0092B-C50C-407E-A947-70E740481C1C}">
                <a14:useLocalDpi xmlns:a14="http://schemas.microsoft.com/office/drawing/2010/main" val="0"/>
              </a:ext>
            </a:extLst>
          </a:blip>
          <a:srcRect/>
          <a:stretch>
            <a:fillRect t="-6000" b="-6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9DD194B-4AF8-4438-8758-9A2501D5F55D}">
      <dsp:nvSpPr>
        <dsp:cNvPr id="0" name=""/>
        <dsp:cNvSpPr/>
      </dsp:nvSpPr>
      <dsp:spPr>
        <a:xfrm rot="10800000">
          <a:off x="8244840" y="3086099"/>
          <a:ext cx="3581400" cy="3771900"/>
        </a:xfrm>
        <a:prstGeom prst="round2SameRect">
          <a:avLst>
            <a:gd name="adj1" fmla="val 10500"/>
            <a:gd name="adj2" fmla="val 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34696" tIns="234696" rIns="234696" bIns="234696" numCol="1" spcCol="1270" anchor="t" anchorCtr="0">
          <a:noAutofit/>
        </a:bodyPr>
        <a:lstStyle/>
        <a:p>
          <a:pPr marL="0" lvl="0" indent="0" algn="ctr" defTabSz="1466850">
            <a:lnSpc>
              <a:spcPct val="90000"/>
            </a:lnSpc>
            <a:spcBef>
              <a:spcPct val="0"/>
            </a:spcBef>
            <a:spcAft>
              <a:spcPct val="35000"/>
            </a:spcAft>
            <a:buNone/>
          </a:pPr>
          <a:r>
            <a:rPr lang="en-US" sz="3300" kern="1200" dirty="0"/>
            <a:t>Parkinson’s Disease</a:t>
          </a:r>
        </a:p>
        <a:p>
          <a:pPr marL="0" lvl="0" indent="0" algn="ctr" defTabSz="1466850">
            <a:lnSpc>
              <a:spcPct val="90000"/>
            </a:lnSpc>
            <a:spcBef>
              <a:spcPct val="0"/>
            </a:spcBef>
            <a:spcAft>
              <a:spcPct val="35000"/>
            </a:spcAft>
            <a:buNone/>
          </a:pPr>
          <a:r>
            <a:rPr lang="en-US" sz="3300" kern="1200" dirty="0"/>
            <a:t>Amyotrophic Lateral Sclerosis</a:t>
          </a:r>
        </a:p>
        <a:p>
          <a:pPr marL="0" lvl="0" indent="0" algn="ctr" defTabSz="1466850">
            <a:lnSpc>
              <a:spcPct val="90000"/>
            </a:lnSpc>
            <a:spcBef>
              <a:spcPct val="0"/>
            </a:spcBef>
            <a:spcAft>
              <a:spcPct val="35000"/>
            </a:spcAft>
            <a:buNone/>
          </a:pPr>
          <a:r>
            <a:rPr lang="en-US" sz="3300" kern="1200" dirty="0"/>
            <a:t>CTE</a:t>
          </a:r>
        </a:p>
      </dsp:txBody>
      <dsp:txXfrm rot="10800000">
        <a:off x="8354980" y="3086099"/>
        <a:ext cx="3361120" cy="366176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D71D63C-8704-4676-88D3-151B597E3539}">
      <dsp:nvSpPr>
        <dsp:cNvPr id="0" name=""/>
        <dsp:cNvSpPr/>
      </dsp:nvSpPr>
      <dsp:spPr>
        <a:xfrm>
          <a:off x="0" y="0"/>
          <a:ext cx="12192000" cy="3086100"/>
        </a:xfrm>
        <a:prstGeom prst="roundRect">
          <a:avLst>
            <a:gd name="adj" fmla="val 1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2359C45-811D-4BD2-A552-377BC144B36E}">
      <dsp:nvSpPr>
        <dsp:cNvPr id="0" name=""/>
        <dsp:cNvSpPr/>
      </dsp:nvSpPr>
      <dsp:spPr>
        <a:xfrm>
          <a:off x="365759" y="411480"/>
          <a:ext cx="3581400" cy="2263140"/>
        </a:xfrm>
        <a:prstGeom prst="roundRect">
          <a:avLst>
            <a:gd name="adj" fmla="val 10000"/>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28000" b="-28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2AC9EBB-6F67-4343-B17C-B0E09CC65C75}">
      <dsp:nvSpPr>
        <dsp:cNvPr id="0" name=""/>
        <dsp:cNvSpPr/>
      </dsp:nvSpPr>
      <dsp:spPr>
        <a:xfrm rot="10800000">
          <a:off x="365759" y="3086099"/>
          <a:ext cx="3581400" cy="3771900"/>
        </a:xfrm>
        <a:prstGeom prst="round2SameRect">
          <a:avLst>
            <a:gd name="adj1" fmla="val 10500"/>
            <a:gd name="adj2" fmla="val 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34696" tIns="234696" rIns="234696" bIns="234696" numCol="1" spcCol="1270" anchor="t" anchorCtr="0">
          <a:noAutofit/>
        </a:bodyPr>
        <a:lstStyle/>
        <a:p>
          <a:pPr marL="0" lvl="0" indent="0" algn="ctr" defTabSz="1466850">
            <a:lnSpc>
              <a:spcPct val="90000"/>
            </a:lnSpc>
            <a:spcBef>
              <a:spcPct val="0"/>
            </a:spcBef>
            <a:spcAft>
              <a:spcPct val="35000"/>
            </a:spcAft>
            <a:buNone/>
          </a:pPr>
          <a:r>
            <a:rPr lang="en-US" sz="3300" kern="1200" dirty="0"/>
            <a:t>Mild cognitive impairment</a:t>
          </a:r>
        </a:p>
        <a:p>
          <a:pPr marL="0" lvl="0" indent="0" algn="ctr" defTabSz="1466850">
            <a:lnSpc>
              <a:spcPct val="90000"/>
            </a:lnSpc>
            <a:spcBef>
              <a:spcPct val="0"/>
            </a:spcBef>
            <a:spcAft>
              <a:spcPct val="35000"/>
            </a:spcAft>
            <a:buNone/>
          </a:pPr>
          <a:r>
            <a:rPr lang="en-US" sz="3300" kern="1200" dirty="0"/>
            <a:t>Alzheimer’s Disease</a:t>
          </a:r>
        </a:p>
        <a:p>
          <a:pPr marL="0" lvl="0" indent="0" algn="ctr" defTabSz="1466850">
            <a:lnSpc>
              <a:spcPct val="90000"/>
            </a:lnSpc>
            <a:spcBef>
              <a:spcPct val="0"/>
            </a:spcBef>
            <a:spcAft>
              <a:spcPct val="35000"/>
            </a:spcAft>
            <a:buNone/>
          </a:pPr>
          <a:r>
            <a:rPr lang="en-US" sz="3300" kern="1200" dirty="0"/>
            <a:t>CTE</a:t>
          </a:r>
          <a:br>
            <a:rPr lang="en-US" sz="3300" kern="1200" dirty="0"/>
          </a:br>
          <a:endParaRPr lang="en-US" sz="3300" kern="1200" dirty="0"/>
        </a:p>
      </dsp:txBody>
      <dsp:txXfrm rot="10800000">
        <a:off x="475899" y="3086099"/>
        <a:ext cx="3361120" cy="3661760"/>
      </dsp:txXfrm>
    </dsp:sp>
    <dsp:sp modelId="{7C92A350-9885-46E4-8A42-5D665F8EBCA6}">
      <dsp:nvSpPr>
        <dsp:cNvPr id="0" name=""/>
        <dsp:cNvSpPr/>
      </dsp:nvSpPr>
      <dsp:spPr>
        <a:xfrm>
          <a:off x="4305300" y="411480"/>
          <a:ext cx="3581400" cy="2263140"/>
        </a:xfrm>
        <a:prstGeom prst="roundRect">
          <a:avLst>
            <a:gd name="adj" fmla="val 10000"/>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t="-25000" b="-25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3236772-8ABB-4E4C-B646-2194FB6BAD85}">
      <dsp:nvSpPr>
        <dsp:cNvPr id="0" name=""/>
        <dsp:cNvSpPr/>
      </dsp:nvSpPr>
      <dsp:spPr>
        <a:xfrm rot="10800000">
          <a:off x="4305300" y="3086099"/>
          <a:ext cx="3581400" cy="3771900"/>
        </a:xfrm>
        <a:prstGeom prst="round2SameRect">
          <a:avLst>
            <a:gd name="adj1" fmla="val 10500"/>
            <a:gd name="adj2" fmla="val 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34696" tIns="234696" rIns="234696" bIns="234696" numCol="1" spcCol="1270" anchor="t" anchorCtr="0">
          <a:noAutofit/>
        </a:bodyPr>
        <a:lstStyle/>
        <a:p>
          <a:pPr marL="0" lvl="0" indent="0" algn="ctr" defTabSz="1466850">
            <a:lnSpc>
              <a:spcPct val="90000"/>
            </a:lnSpc>
            <a:spcBef>
              <a:spcPct val="0"/>
            </a:spcBef>
            <a:spcAft>
              <a:spcPct val="35000"/>
            </a:spcAft>
            <a:buNone/>
          </a:pPr>
          <a:r>
            <a:rPr lang="en-US" sz="3300" kern="1200" dirty="0"/>
            <a:t>Chronic insomnia</a:t>
          </a:r>
        </a:p>
        <a:p>
          <a:pPr marL="0" lvl="0" indent="0" algn="ctr" defTabSz="1466850">
            <a:lnSpc>
              <a:spcPct val="90000"/>
            </a:lnSpc>
            <a:spcBef>
              <a:spcPct val="0"/>
            </a:spcBef>
            <a:spcAft>
              <a:spcPct val="35000"/>
            </a:spcAft>
            <a:buNone/>
          </a:pPr>
          <a:r>
            <a:rPr lang="en-US" sz="3300" kern="1200" dirty="0"/>
            <a:t>Sleep/wake disorders</a:t>
          </a:r>
        </a:p>
      </dsp:txBody>
      <dsp:txXfrm rot="10800000">
        <a:off x="4415440" y="3086099"/>
        <a:ext cx="3361120" cy="3661760"/>
      </dsp:txXfrm>
    </dsp:sp>
    <dsp:sp modelId="{A911282A-C4A0-4C94-A374-EE62419703C0}">
      <dsp:nvSpPr>
        <dsp:cNvPr id="0" name=""/>
        <dsp:cNvSpPr/>
      </dsp:nvSpPr>
      <dsp:spPr>
        <a:xfrm>
          <a:off x="8244840" y="411480"/>
          <a:ext cx="3581400" cy="2263140"/>
        </a:xfrm>
        <a:prstGeom prst="roundRect">
          <a:avLst>
            <a:gd name="adj" fmla="val 10000"/>
          </a:avLst>
        </a:prstGeom>
        <a:blipFill>
          <a:blip xmlns:r="http://schemas.openxmlformats.org/officeDocument/2006/relationships" r:embed="rId3" cstate="print">
            <a:extLst>
              <a:ext uri="{28A0092B-C50C-407E-A947-70E740481C1C}">
                <a14:useLocalDpi xmlns:a14="http://schemas.microsoft.com/office/drawing/2010/main" val="0"/>
              </a:ext>
            </a:extLst>
          </a:blip>
          <a:srcRect/>
          <a:stretch>
            <a:fillRect t="-6000" b="-6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9DD194B-4AF8-4438-8758-9A2501D5F55D}">
      <dsp:nvSpPr>
        <dsp:cNvPr id="0" name=""/>
        <dsp:cNvSpPr/>
      </dsp:nvSpPr>
      <dsp:spPr>
        <a:xfrm rot="10800000">
          <a:off x="8244840" y="3086099"/>
          <a:ext cx="3581400" cy="3771900"/>
        </a:xfrm>
        <a:prstGeom prst="round2SameRect">
          <a:avLst>
            <a:gd name="adj1" fmla="val 10500"/>
            <a:gd name="adj2" fmla="val 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34696" tIns="234696" rIns="234696" bIns="234696" numCol="1" spcCol="1270" anchor="t" anchorCtr="0">
          <a:noAutofit/>
        </a:bodyPr>
        <a:lstStyle/>
        <a:p>
          <a:pPr marL="0" lvl="0" indent="0" algn="ctr" defTabSz="1466850">
            <a:lnSpc>
              <a:spcPct val="90000"/>
            </a:lnSpc>
            <a:spcBef>
              <a:spcPct val="0"/>
            </a:spcBef>
            <a:spcAft>
              <a:spcPct val="35000"/>
            </a:spcAft>
            <a:buNone/>
          </a:pPr>
          <a:r>
            <a:rPr lang="en-US" sz="3300" kern="1200" dirty="0"/>
            <a:t>Parkinson’s Disease</a:t>
          </a:r>
        </a:p>
        <a:p>
          <a:pPr marL="0" lvl="0" indent="0" algn="ctr" defTabSz="1466850">
            <a:lnSpc>
              <a:spcPct val="90000"/>
            </a:lnSpc>
            <a:spcBef>
              <a:spcPct val="0"/>
            </a:spcBef>
            <a:spcAft>
              <a:spcPct val="35000"/>
            </a:spcAft>
            <a:buNone/>
          </a:pPr>
          <a:r>
            <a:rPr lang="en-US" sz="3300" kern="1200" dirty="0"/>
            <a:t>Amyotrophic Lateral Sclerosis</a:t>
          </a:r>
        </a:p>
        <a:p>
          <a:pPr marL="0" lvl="0" indent="0" algn="ctr" defTabSz="1466850">
            <a:lnSpc>
              <a:spcPct val="90000"/>
            </a:lnSpc>
            <a:spcBef>
              <a:spcPct val="0"/>
            </a:spcBef>
            <a:spcAft>
              <a:spcPct val="35000"/>
            </a:spcAft>
            <a:buNone/>
          </a:pPr>
          <a:r>
            <a:rPr lang="en-US" sz="3300" kern="1200" dirty="0"/>
            <a:t>CTE</a:t>
          </a:r>
        </a:p>
      </dsp:txBody>
      <dsp:txXfrm rot="10800000">
        <a:off x="8354980" y="3086099"/>
        <a:ext cx="3361120" cy="366176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BFF5226-243F-4BE9-8E70-D51986547A41}">
      <dsp:nvSpPr>
        <dsp:cNvPr id="0" name=""/>
        <dsp:cNvSpPr/>
      </dsp:nvSpPr>
      <dsp:spPr>
        <a:xfrm>
          <a:off x="57" y="50437"/>
          <a:ext cx="5497134" cy="11232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7368" tIns="158496" rIns="277368" bIns="158496" numCol="1" spcCol="1270" anchor="ctr" anchorCtr="0">
          <a:noAutofit/>
        </a:bodyPr>
        <a:lstStyle/>
        <a:p>
          <a:pPr marL="0" lvl="0" indent="0" algn="ctr" defTabSz="1733550">
            <a:lnSpc>
              <a:spcPct val="90000"/>
            </a:lnSpc>
            <a:spcBef>
              <a:spcPct val="0"/>
            </a:spcBef>
            <a:spcAft>
              <a:spcPct val="35000"/>
            </a:spcAft>
            <a:buNone/>
          </a:pPr>
          <a:r>
            <a:rPr lang="en-US" sz="3900" kern="1200" dirty="0">
              <a:latin typeface="Arimo" panose="020B0604020202020204" pitchFamily="34" charset="0"/>
              <a:ea typeface="Arimo" panose="020B0604020202020204" pitchFamily="34" charset="0"/>
              <a:cs typeface="Arimo" panose="020B0604020202020204" pitchFamily="34" charset="0"/>
            </a:rPr>
            <a:t>Clinical</a:t>
          </a:r>
        </a:p>
      </dsp:txBody>
      <dsp:txXfrm>
        <a:off x="57" y="50437"/>
        <a:ext cx="5497134" cy="1123200"/>
      </dsp:txXfrm>
    </dsp:sp>
    <dsp:sp modelId="{68C4D423-0B4E-4F2D-859D-4D825A3882A1}">
      <dsp:nvSpPr>
        <dsp:cNvPr id="0" name=""/>
        <dsp:cNvSpPr/>
      </dsp:nvSpPr>
      <dsp:spPr>
        <a:xfrm>
          <a:off x="57" y="1173637"/>
          <a:ext cx="5497134" cy="532264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8026" tIns="208026" rIns="277368" bIns="312039" numCol="1" spcCol="1270" anchor="t" anchorCtr="0">
          <a:noAutofit/>
        </a:bodyPr>
        <a:lstStyle/>
        <a:p>
          <a:pPr marL="285750" lvl="1" indent="-285750" algn="l" defTabSz="1733550">
            <a:lnSpc>
              <a:spcPct val="90000"/>
            </a:lnSpc>
            <a:spcBef>
              <a:spcPct val="0"/>
            </a:spcBef>
            <a:spcAft>
              <a:spcPct val="15000"/>
            </a:spcAft>
            <a:buChar char="•"/>
          </a:pPr>
          <a:r>
            <a:rPr lang="en-US" sz="3900" kern="1200" dirty="0">
              <a:latin typeface="Arimo" panose="020B0604020202020204" pitchFamily="34" charset="0"/>
              <a:ea typeface="Arimo" panose="020B0604020202020204" pitchFamily="34" charset="0"/>
              <a:cs typeface="Arimo" panose="020B0604020202020204" pitchFamily="34" charset="0"/>
            </a:rPr>
            <a:t>Time</a:t>
          </a:r>
        </a:p>
        <a:p>
          <a:pPr marL="285750" lvl="1" indent="-285750" algn="l" defTabSz="1733550">
            <a:lnSpc>
              <a:spcPct val="90000"/>
            </a:lnSpc>
            <a:spcBef>
              <a:spcPct val="0"/>
            </a:spcBef>
            <a:spcAft>
              <a:spcPct val="15000"/>
            </a:spcAft>
            <a:buChar char="•"/>
          </a:pPr>
          <a:r>
            <a:rPr lang="en-US" sz="3900" kern="1200" dirty="0">
              <a:latin typeface="Arimo" panose="020B0604020202020204" pitchFamily="34" charset="0"/>
              <a:ea typeface="Arimo" panose="020B0604020202020204" pitchFamily="34" charset="0"/>
              <a:cs typeface="Arimo" panose="020B0604020202020204" pitchFamily="34" charset="0"/>
            </a:rPr>
            <a:t>Cost</a:t>
          </a:r>
        </a:p>
        <a:p>
          <a:pPr marL="285750" lvl="1" indent="-285750" algn="l" defTabSz="1733550">
            <a:lnSpc>
              <a:spcPct val="90000"/>
            </a:lnSpc>
            <a:spcBef>
              <a:spcPct val="0"/>
            </a:spcBef>
            <a:spcAft>
              <a:spcPct val="15000"/>
            </a:spcAft>
            <a:buChar char="•"/>
          </a:pPr>
          <a:r>
            <a:rPr lang="en-US" sz="3900" kern="1200" dirty="0">
              <a:latin typeface="Arimo" panose="020B0604020202020204" pitchFamily="34" charset="0"/>
              <a:ea typeface="Arimo" panose="020B0604020202020204" pitchFamily="34" charset="0"/>
              <a:cs typeface="Arimo" panose="020B0604020202020204" pitchFamily="34" charset="0"/>
            </a:rPr>
            <a:t>Facilities</a:t>
          </a:r>
        </a:p>
        <a:p>
          <a:pPr marL="285750" lvl="1" indent="-285750" algn="l" defTabSz="1733550">
            <a:lnSpc>
              <a:spcPct val="90000"/>
            </a:lnSpc>
            <a:spcBef>
              <a:spcPct val="0"/>
            </a:spcBef>
            <a:spcAft>
              <a:spcPct val="15000"/>
            </a:spcAft>
            <a:buChar char="•"/>
          </a:pPr>
          <a:r>
            <a:rPr lang="en-US" sz="3900" kern="1200" dirty="0">
              <a:latin typeface="Arimo" panose="020B0604020202020204" pitchFamily="34" charset="0"/>
              <a:ea typeface="Arimo" panose="020B0604020202020204" pitchFamily="34" charset="0"/>
              <a:cs typeface="Arimo" panose="020B0604020202020204" pitchFamily="34" charset="0"/>
            </a:rPr>
            <a:t>Education</a:t>
          </a:r>
        </a:p>
        <a:p>
          <a:pPr marL="285750" lvl="1" indent="-285750" algn="l" defTabSz="1733550">
            <a:lnSpc>
              <a:spcPct val="90000"/>
            </a:lnSpc>
            <a:spcBef>
              <a:spcPct val="0"/>
            </a:spcBef>
            <a:spcAft>
              <a:spcPct val="15000"/>
            </a:spcAft>
            <a:buChar char="•"/>
          </a:pPr>
          <a:r>
            <a:rPr lang="en-US" sz="3900" kern="1200" dirty="0">
              <a:latin typeface="Arimo" panose="020B0604020202020204" pitchFamily="34" charset="0"/>
              <a:ea typeface="Arimo" panose="020B0604020202020204" pitchFamily="34" charset="0"/>
              <a:cs typeface="Arimo" panose="020B0604020202020204" pitchFamily="34" charset="0"/>
            </a:rPr>
            <a:t>Compliance</a:t>
          </a:r>
        </a:p>
        <a:p>
          <a:pPr marL="285750" lvl="1" indent="-285750" algn="l" defTabSz="1733550">
            <a:lnSpc>
              <a:spcPct val="90000"/>
            </a:lnSpc>
            <a:spcBef>
              <a:spcPct val="0"/>
            </a:spcBef>
            <a:spcAft>
              <a:spcPct val="15000"/>
            </a:spcAft>
            <a:buChar char="•"/>
          </a:pPr>
          <a:r>
            <a:rPr lang="en-US" sz="3900" kern="1200" dirty="0">
              <a:latin typeface="Arimo" panose="020B0604020202020204" pitchFamily="34" charset="0"/>
              <a:ea typeface="Arimo" panose="020B0604020202020204" pitchFamily="34" charset="0"/>
              <a:cs typeface="Arimo" panose="020B0604020202020204" pitchFamily="34" charset="0"/>
            </a:rPr>
            <a:t>Appropriate staffing</a:t>
          </a:r>
        </a:p>
      </dsp:txBody>
      <dsp:txXfrm>
        <a:off x="57" y="1173637"/>
        <a:ext cx="5497134" cy="5322640"/>
      </dsp:txXfrm>
    </dsp:sp>
    <dsp:sp modelId="{82BD3B77-31D4-40BA-B727-F7B100D4CCCC}">
      <dsp:nvSpPr>
        <dsp:cNvPr id="0" name=""/>
        <dsp:cNvSpPr/>
      </dsp:nvSpPr>
      <dsp:spPr>
        <a:xfrm>
          <a:off x="6266790" y="50437"/>
          <a:ext cx="5497134" cy="11232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7368" tIns="158496" rIns="277368" bIns="158496" numCol="1" spcCol="1270" anchor="ctr" anchorCtr="0">
          <a:noAutofit/>
        </a:bodyPr>
        <a:lstStyle/>
        <a:p>
          <a:pPr marL="0" lvl="0" indent="0" algn="ctr" defTabSz="1733550">
            <a:lnSpc>
              <a:spcPct val="90000"/>
            </a:lnSpc>
            <a:spcBef>
              <a:spcPct val="0"/>
            </a:spcBef>
            <a:spcAft>
              <a:spcPct val="35000"/>
            </a:spcAft>
            <a:buNone/>
          </a:pPr>
          <a:r>
            <a:rPr lang="en-US" sz="3900" kern="1200" dirty="0">
              <a:latin typeface="Arimo" panose="020B0604020202020204" pitchFamily="34" charset="0"/>
              <a:ea typeface="Arimo" panose="020B0604020202020204" pitchFamily="34" charset="0"/>
              <a:cs typeface="Arimo" panose="020B0604020202020204" pitchFamily="34" charset="0"/>
            </a:rPr>
            <a:t>Research</a:t>
          </a:r>
        </a:p>
      </dsp:txBody>
      <dsp:txXfrm>
        <a:off x="6266790" y="50437"/>
        <a:ext cx="5497134" cy="1123200"/>
      </dsp:txXfrm>
    </dsp:sp>
    <dsp:sp modelId="{20598234-FE5A-4DBD-A278-BCB7FD5A4D52}">
      <dsp:nvSpPr>
        <dsp:cNvPr id="0" name=""/>
        <dsp:cNvSpPr/>
      </dsp:nvSpPr>
      <dsp:spPr>
        <a:xfrm>
          <a:off x="6266790" y="1173637"/>
          <a:ext cx="5497134" cy="532264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8026" tIns="208026" rIns="277368" bIns="312039" numCol="1" spcCol="1270" anchor="t" anchorCtr="0">
          <a:noAutofit/>
        </a:bodyPr>
        <a:lstStyle/>
        <a:p>
          <a:pPr marL="285750" lvl="1" indent="-285750" algn="l" defTabSz="1733550">
            <a:lnSpc>
              <a:spcPct val="90000"/>
            </a:lnSpc>
            <a:spcBef>
              <a:spcPct val="0"/>
            </a:spcBef>
            <a:spcAft>
              <a:spcPct val="15000"/>
            </a:spcAft>
            <a:buChar char="•"/>
          </a:pPr>
          <a:r>
            <a:rPr lang="en-US" sz="3900" kern="1200" dirty="0">
              <a:latin typeface="Arimo" panose="020B0604020202020204" pitchFamily="34" charset="0"/>
              <a:ea typeface="Arimo" panose="020B0604020202020204" pitchFamily="34" charset="0"/>
              <a:cs typeface="Arimo" panose="020B0604020202020204" pitchFamily="34" charset="0"/>
            </a:rPr>
            <a:t>Time</a:t>
          </a:r>
        </a:p>
        <a:p>
          <a:pPr marL="285750" lvl="1" indent="-285750" algn="l" defTabSz="1733550">
            <a:lnSpc>
              <a:spcPct val="90000"/>
            </a:lnSpc>
            <a:spcBef>
              <a:spcPct val="0"/>
            </a:spcBef>
            <a:spcAft>
              <a:spcPct val="15000"/>
            </a:spcAft>
            <a:buChar char="•"/>
          </a:pPr>
          <a:r>
            <a:rPr lang="en-US" sz="3900" kern="1200">
              <a:latin typeface="Arimo" panose="020B0604020202020204" pitchFamily="34" charset="0"/>
              <a:ea typeface="Arimo" panose="020B0604020202020204" pitchFamily="34" charset="0"/>
              <a:cs typeface="Arimo" panose="020B0604020202020204" pitchFamily="34" charset="0"/>
            </a:rPr>
            <a:t>Cost</a:t>
          </a:r>
          <a:endParaRPr lang="en-US" sz="3900" kern="1200" dirty="0">
            <a:latin typeface="Arimo" panose="020B0604020202020204" pitchFamily="34" charset="0"/>
            <a:ea typeface="Arimo" panose="020B0604020202020204" pitchFamily="34" charset="0"/>
            <a:cs typeface="Arimo" panose="020B0604020202020204" pitchFamily="34" charset="0"/>
          </a:endParaRPr>
        </a:p>
        <a:p>
          <a:pPr marL="285750" lvl="1" indent="-285750" algn="l" defTabSz="1733550">
            <a:lnSpc>
              <a:spcPct val="90000"/>
            </a:lnSpc>
            <a:spcBef>
              <a:spcPct val="0"/>
            </a:spcBef>
            <a:spcAft>
              <a:spcPct val="15000"/>
            </a:spcAft>
            <a:buChar char="•"/>
          </a:pPr>
          <a:r>
            <a:rPr lang="en-US" sz="3900" kern="1200" dirty="0">
              <a:latin typeface="Arimo" panose="020B0604020202020204" pitchFamily="34" charset="0"/>
              <a:ea typeface="Arimo" panose="020B0604020202020204" pitchFamily="34" charset="0"/>
              <a:cs typeface="Arimo" panose="020B0604020202020204" pitchFamily="34" charset="0"/>
            </a:rPr>
            <a:t>Facilities</a:t>
          </a:r>
        </a:p>
        <a:p>
          <a:pPr marL="285750" lvl="1" indent="-285750" algn="l" defTabSz="1733550">
            <a:lnSpc>
              <a:spcPct val="90000"/>
            </a:lnSpc>
            <a:spcBef>
              <a:spcPct val="0"/>
            </a:spcBef>
            <a:spcAft>
              <a:spcPct val="15000"/>
            </a:spcAft>
            <a:buChar char="•"/>
          </a:pPr>
          <a:r>
            <a:rPr lang="en-US" sz="3900" kern="1200" dirty="0">
              <a:latin typeface="Arimo" panose="020B0604020202020204" pitchFamily="34" charset="0"/>
              <a:ea typeface="Arimo" panose="020B0604020202020204" pitchFamily="34" charset="0"/>
              <a:cs typeface="Arimo" panose="020B0604020202020204" pitchFamily="34" charset="0"/>
            </a:rPr>
            <a:t>Appropriate staffing</a:t>
          </a:r>
        </a:p>
        <a:p>
          <a:pPr marL="285750" lvl="1" indent="-285750" algn="l" defTabSz="1733550">
            <a:lnSpc>
              <a:spcPct val="90000"/>
            </a:lnSpc>
            <a:spcBef>
              <a:spcPct val="0"/>
            </a:spcBef>
            <a:spcAft>
              <a:spcPct val="15000"/>
            </a:spcAft>
            <a:buChar char="•"/>
          </a:pPr>
          <a:r>
            <a:rPr lang="en-US" sz="3900" kern="1200" dirty="0">
              <a:latin typeface="Arimo" panose="020B0604020202020204" pitchFamily="34" charset="0"/>
              <a:ea typeface="Arimo" panose="020B0604020202020204" pitchFamily="34" charset="0"/>
              <a:cs typeface="Arimo" panose="020B0604020202020204" pitchFamily="34" charset="0"/>
            </a:rPr>
            <a:t>Access to patient population</a:t>
          </a:r>
        </a:p>
        <a:p>
          <a:pPr marL="285750" lvl="1" indent="-285750" algn="l" defTabSz="1733550">
            <a:lnSpc>
              <a:spcPct val="90000"/>
            </a:lnSpc>
            <a:spcBef>
              <a:spcPct val="0"/>
            </a:spcBef>
            <a:spcAft>
              <a:spcPct val="15000"/>
            </a:spcAft>
            <a:buChar char="•"/>
          </a:pPr>
          <a:endParaRPr lang="en-US" sz="3900" kern="1200" dirty="0">
            <a:latin typeface="Arimo" panose="020B0604020202020204" pitchFamily="34" charset="0"/>
            <a:ea typeface="Arimo" panose="020B0604020202020204" pitchFamily="34" charset="0"/>
            <a:cs typeface="Arimo" panose="020B0604020202020204" pitchFamily="34" charset="0"/>
          </a:endParaRPr>
        </a:p>
      </dsp:txBody>
      <dsp:txXfrm>
        <a:off x="6266790" y="1173637"/>
        <a:ext cx="5497134" cy="532264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D71D63C-8704-4676-88D3-151B597E3539}">
      <dsp:nvSpPr>
        <dsp:cNvPr id="0" name=""/>
        <dsp:cNvSpPr/>
      </dsp:nvSpPr>
      <dsp:spPr>
        <a:xfrm>
          <a:off x="0" y="0"/>
          <a:ext cx="12192000" cy="3086100"/>
        </a:xfrm>
        <a:prstGeom prst="roundRect">
          <a:avLst>
            <a:gd name="adj" fmla="val 1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2359C45-811D-4BD2-A552-377BC144B36E}">
      <dsp:nvSpPr>
        <dsp:cNvPr id="0" name=""/>
        <dsp:cNvSpPr/>
      </dsp:nvSpPr>
      <dsp:spPr>
        <a:xfrm>
          <a:off x="365759" y="411480"/>
          <a:ext cx="3581400" cy="2263140"/>
        </a:xfrm>
        <a:prstGeom prst="roundRect">
          <a:avLst>
            <a:gd name="adj" fmla="val 10000"/>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28000" b="-28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2AC9EBB-6F67-4343-B17C-B0E09CC65C75}">
      <dsp:nvSpPr>
        <dsp:cNvPr id="0" name=""/>
        <dsp:cNvSpPr/>
      </dsp:nvSpPr>
      <dsp:spPr>
        <a:xfrm rot="10800000">
          <a:off x="365759" y="3086099"/>
          <a:ext cx="3581400" cy="3771900"/>
        </a:xfrm>
        <a:prstGeom prst="round2SameRect">
          <a:avLst>
            <a:gd name="adj1" fmla="val 10500"/>
            <a:gd name="adj2" fmla="val 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92024" numCol="1" spcCol="1270" anchor="t" anchorCtr="0">
          <a:noAutofit/>
        </a:bodyPr>
        <a:lstStyle/>
        <a:p>
          <a:pPr marL="0" lvl="0" indent="0" algn="ctr" defTabSz="1200150">
            <a:lnSpc>
              <a:spcPct val="90000"/>
            </a:lnSpc>
            <a:spcBef>
              <a:spcPct val="0"/>
            </a:spcBef>
            <a:spcAft>
              <a:spcPct val="35000"/>
            </a:spcAft>
            <a:buNone/>
          </a:pPr>
          <a:r>
            <a:rPr lang="en-US" sz="2700" kern="1200" dirty="0">
              <a:solidFill>
                <a:schemeClr val="bg1">
                  <a:lumMod val="50000"/>
                </a:schemeClr>
              </a:solidFill>
              <a:latin typeface="Arimo" panose="020B0604020202020204" pitchFamily="34" charset="0"/>
              <a:ea typeface="Arimo" panose="020B0604020202020204" pitchFamily="34" charset="0"/>
              <a:cs typeface="Arimo" panose="020B0604020202020204" pitchFamily="34" charset="0"/>
            </a:rPr>
            <a:t>Memory</a:t>
          </a:r>
          <a:br>
            <a:rPr lang="en-US" sz="2700" kern="1200" dirty="0">
              <a:solidFill>
                <a:schemeClr val="bg1">
                  <a:lumMod val="50000"/>
                </a:schemeClr>
              </a:solidFill>
              <a:latin typeface="Arimo" panose="020B0604020202020204" pitchFamily="34" charset="0"/>
              <a:ea typeface="Arimo" panose="020B0604020202020204" pitchFamily="34" charset="0"/>
              <a:cs typeface="Arimo" panose="020B0604020202020204" pitchFamily="34" charset="0"/>
            </a:rPr>
          </a:br>
          <a:r>
            <a:rPr lang="en-US" sz="2700" kern="1200" dirty="0">
              <a:solidFill>
                <a:schemeClr val="bg1"/>
              </a:solidFill>
              <a:latin typeface="Arimo" panose="020B0604020202020204" pitchFamily="34" charset="0"/>
              <a:ea typeface="Arimo" panose="020B0604020202020204" pitchFamily="34" charset="0"/>
              <a:cs typeface="Arimo" panose="020B0604020202020204" pitchFamily="34" charset="0"/>
            </a:rPr>
            <a:t>Attention</a:t>
          </a:r>
          <a:br>
            <a:rPr lang="en-US" sz="2700" kern="1200" dirty="0">
              <a:solidFill>
                <a:schemeClr val="bg1">
                  <a:lumMod val="50000"/>
                </a:schemeClr>
              </a:solidFill>
              <a:latin typeface="Arimo" panose="020B0604020202020204" pitchFamily="34" charset="0"/>
              <a:ea typeface="Arimo" panose="020B0604020202020204" pitchFamily="34" charset="0"/>
              <a:cs typeface="Arimo" panose="020B0604020202020204" pitchFamily="34" charset="0"/>
            </a:rPr>
          </a:br>
          <a:r>
            <a:rPr lang="en-US" sz="2700" kern="1200" dirty="0">
              <a:solidFill>
                <a:schemeClr val="bg1">
                  <a:lumMod val="50000"/>
                </a:schemeClr>
              </a:solidFill>
              <a:latin typeface="Arimo" panose="020B0604020202020204" pitchFamily="34" charset="0"/>
              <a:ea typeface="Arimo" panose="020B0604020202020204" pitchFamily="34" charset="0"/>
              <a:cs typeface="Arimo" panose="020B0604020202020204" pitchFamily="34" charset="0"/>
            </a:rPr>
            <a:t>Executive Function</a:t>
          </a:r>
          <a:br>
            <a:rPr lang="en-US" sz="2700" kern="1200" dirty="0">
              <a:solidFill>
                <a:schemeClr val="bg1">
                  <a:lumMod val="50000"/>
                </a:schemeClr>
              </a:solidFill>
              <a:latin typeface="Arimo" panose="020B0604020202020204" pitchFamily="34" charset="0"/>
              <a:ea typeface="Arimo" panose="020B0604020202020204" pitchFamily="34" charset="0"/>
              <a:cs typeface="Arimo" panose="020B0604020202020204" pitchFamily="34" charset="0"/>
            </a:rPr>
          </a:br>
          <a:r>
            <a:rPr lang="en-US" sz="2700" kern="1200" dirty="0">
              <a:solidFill>
                <a:schemeClr val="bg1">
                  <a:lumMod val="50000"/>
                </a:schemeClr>
              </a:solidFill>
              <a:latin typeface="Arimo" panose="020B0604020202020204" pitchFamily="34" charset="0"/>
              <a:ea typeface="Arimo" panose="020B0604020202020204" pitchFamily="34" charset="0"/>
              <a:cs typeface="Arimo" panose="020B0604020202020204" pitchFamily="34" charset="0"/>
            </a:rPr>
            <a:t>Behavior</a:t>
          </a:r>
          <a:br>
            <a:rPr lang="en-US" sz="2700" kern="1200" dirty="0">
              <a:solidFill>
                <a:schemeClr val="bg1">
                  <a:lumMod val="50000"/>
                </a:schemeClr>
              </a:solidFill>
              <a:latin typeface="Arimo" panose="020B0604020202020204" pitchFamily="34" charset="0"/>
              <a:ea typeface="Arimo" panose="020B0604020202020204" pitchFamily="34" charset="0"/>
              <a:cs typeface="Arimo" panose="020B0604020202020204" pitchFamily="34" charset="0"/>
            </a:rPr>
          </a:br>
          <a:r>
            <a:rPr lang="en-US" sz="2700" kern="1200" dirty="0">
              <a:solidFill>
                <a:schemeClr val="bg1">
                  <a:lumMod val="50000"/>
                </a:schemeClr>
              </a:solidFill>
              <a:latin typeface="Arimo" panose="020B0604020202020204" pitchFamily="34" charset="0"/>
              <a:ea typeface="Arimo" panose="020B0604020202020204" pitchFamily="34" charset="0"/>
              <a:cs typeface="Arimo" panose="020B0604020202020204" pitchFamily="34" charset="0"/>
            </a:rPr>
            <a:t>Reaction Time</a:t>
          </a:r>
          <a:br>
            <a:rPr lang="en-US" sz="2700" kern="1200" dirty="0">
              <a:solidFill>
                <a:schemeClr val="bg1">
                  <a:lumMod val="50000"/>
                </a:schemeClr>
              </a:solidFill>
              <a:latin typeface="Arimo" panose="020B0604020202020204" pitchFamily="34" charset="0"/>
              <a:ea typeface="Arimo" panose="020B0604020202020204" pitchFamily="34" charset="0"/>
              <a:cs typeface="Arimo" panose="020B0604020202020204" pitchFamily="34" charset="0"/>
            </a:rPr>
          </a:br>
          <a:r>
            <a:rPr lang="en-US" sz="2700" kern="1200" dirty="0">
              <a:solidFill>
                <a:schemeClr val="bg1">
                  <a:lumMod val="50000"/>
                </a:schemeClr>
              </a:solidFill>
              <a:latin typeface="Arimo" panose="020B0604020202020204" pitchFamily="34" charset="0"/>
              <a:ea typeface="Arimo" panose="020B0604020202020204" pitchFamily="34" charset="0"/>
              <a:cs typeface="Arimo" panose="020B0604020202020204" pitchFamily="34" charset="0"/>
            </a:rPr>
            <a:t>Verbal Processing</a:t>
          </a:r>
          <a:br>
            <a:rPr lang="en-US" sz="2700" kern="1200" dirty="0">
              <a:latin typeface="Arimo" panose="020B0604020202020204" pitchFamily="34" charset="0"/>
              <a:ea typeface="Arimo" panose="020B0604020202020204" pitchFamily="34" charset="0"/>
              <a:cs typeface="Arimo" panose="020B0604020202020204" pitchFamily="34" charset="0"/>
            </a:rPr>
          </a:br>
          <a:r>
            <a:rPr lang="en-US" sz="2700" kern="1200" dirty="0">
              <a:latin typeface="Arimo" panose="020B0604020202020204" pitchFamily="34" charset="0"/>
              <a:ea typeface="Arimo" panose="020B0604020202020204" pitchFamily="34" charset="0"/>
              <a:cs typeface="Arimo" panose="020B0604020202020204" pitchFamily="34" charset="0"/>
            </a:rPr>
            <a:t>Visual Processing</a:t>
          </a:r>
          <a:br>
            <a:rPr lang="en-US" sz="2700" kern="1200" dirty="0">
              <a:latin typeface="Arimo" panose="020B0604020202020204" pitchFamily="34" charset="0"/>
              <a:ea typeface="Arimo" panose="020B0604020202020204" pitchFamily="34" charset="0"/>
              <a:cs typeface="Arimo" panose="020B0604020202020204" pitchFamily="34" charset="0"/>
            </a:rPr>
          </a:br>
          <a:endParaRPr lang="en-US" sz="2700" kern="1200" dirty="0">
            <a:latin typeface="Arimo" panose="020B0604020202020204" pitchFamily="34" charset="0"/>
            <a:ea typeface="Arimo" panose="020B0604020202020204" pitchFamily="34" charset="0"/>
            <a:cs typeface="Arimo" panose="020B0604020202020204" pitchFamily="34" charset="0"/>
          </a:endParaRPr>
        </a:p>
      </dsp:txBody>
      <dsp:txXfrm rot="10800000">
        <a:off x="475899" y="3086099"/>
        <a:ext cx="3361120" cy="3661760"/>
      </dsp:txXfrm>
    </dsp:sp>
    <dsp:sp modelId="{7C92A350-9885-46E4-8A42-5D665F8EBCA6}">
      <dsp:nvSpPr>
        <dsp:cNvPr id="0" name=""/>
        <dsp:cNvSpPr/>
      </dsp:nvSpPr>
      <dsp:spPr>
        <a:xfrm>
          <a:off x="4305300" y="411480"/>
          <a:ext cx="3581400" cy="2263140"/>
        </a:xfrm>
        <a:prstGeom prst="roundRect">
          <a:avLst>
            <a:gd name="adj" fmla="val 10000"/>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t="-25000" b="-25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3236772-8ABB-4E4C-B646-2194FB6BAD85}">
      <dsp:nvSpPr>
        <dsp:cNvPr id="0" name=""/>
        <dsp:cNvSpPr/>
      </dsp:nvSpPr>
      <dsp:spPr>
        <a:xfrm rot="10800000">
          <a:off x="4305300" y="3086099"/>
          <a:ext cx="3581400" cy="3771900"/>
        </a:xfrm>
        <a:prstGeom prst="round2SameRect">
          <a:avLst>
            <a:gd name="adj1" fmla="val 10500"/>
            <a:gd name="adj2" fmla="val 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92024" numCol="1" spcCol="1270" anchor="t" anchorCtr="0">
          <a:noAutofit/>
        </a:bodyPr>
        <a:lstStyle/>
        <a:p>
          <a:pPr marL="0" lvl="0" indent="0" algn="ctr" defTabSz="1200150">
            <a:lnSpc>
              <a:spcPct val="90000"/>
            </a:lnSpc>
            <a:spcBef>
              <a:spcPct val="0"/>
            </a:spcBef>
            <a:spcAft>
              <a:spcPct val="35000"/>
            </a:spcAft>
            <a:buNone/>
          </a:pPr>
          <a:r>
            <a:rPr lang="en-US" sz="2700" kern="1200" dirty="0">
              <a:latin typeface="Arimo" panose="020B0604020202020204" pitchFamily="34" charset="0"/>
              <a:ea typeface="Arimo" panose="020B0604020202020204" pitchFamily="34" charset="0"/>
              <a:cs typeface="Arimo" panose="020B0604020202020204" pitchFamily="34" charset="0"/>
            </a:rPr>
            <a:t>Insomnia or hypersomnia</a:t>
          </a:r>
        </a:p>
        <a:p>
          <a:pPr marL="0" lvl="0" indent="0" algn="ctr" defTabSz="1200150">
            <a:lnSpc>
              <a:spcPct val="90000"/>
            </a:lnSpc>
            <a:spcBef>
              <a:spcPct val="0"/>
            </a:spcBef>
            <a:spcAft>
              <a:spcPct val="35000"/>
            </a:spcAft>
            <a:buNone/>
          </a:pPr>
          <a:r>
            <a:rPr lang="en-US" sz="2700" kern="1200" dirty="0">
              <a:latin typeface="Arimo" panose="020B0604020202020204" pitchFamily="34" charset="0"/>
              <a:ea typeface="Arimo" panose="020B0604020202020204" pitchFamily="34" charset="0"/>
              <a:cs typeface="Arimo" panose="020B0604020202020204" pitchFamily="34" charset="0"/>
            </a:rPr>
            <a:t>Trouble staying asleep</a:t>
          </a:r>
        </a:p>
        <a:p>
          <a:pPr marL="0" lvl="0" indent="0" algn="ctr" defTabSz="1200150">
            <a:lnSpc>
              <a:spcPct val="90000"/>
            </a:lnSpc>
            <a:spcBef>
              <a:spcPct val="0"/>
            </a:spcBef>
            <a:spcAft>
              <a:spcPct val="35000"/>
            </a:spcAft>
            <a:buNone/>
          </a:pPr>
          <a:r>
            <a:rPr lang="en-US" sz="2700" kern="1200" dirty="0">
              <a:latin typeface="Arimo" panose="020B0604020202020204" pitchFamily="34" charset="0"/>
              <a:ea typeface="Arimo" panose="020B0604020202020204" pitchFamily="34" charset="0"/>
              <a:cs typeface="Arimo" panose="020B0604020202020204" pitchFamily="34" charset="0"/>
            </a:rPr>
            <a:t>Poor sleep quality</a:t>
          </a:r>
        </a:p>
      </dsp:txBody>
      <dsp:txXfrm rot="10800000">
        <a:off x="4415440" y="3086099"/>
        <a:ext cx="3361120" cy="3661760"/>
      </dsp:txXfrm>
    </dsp:sp>
    <dsp:sp modelId="{A911282A-C4A0-4C94-A374-EE62419703C0}">
      <dsp:nvSpPr>
        <dsp:cNvPr id="0" name=""/>
        <dsp:cNvSpPr/>
      </dsp:nvSpPr>
      <dsp:spPr>
        <a:xfrm>
          <a:off x="8244840" y="411480"/>
          <a:ext cx="3581400" cy="2263140"/>
        </a:xfrm>
        <a:prstGeom prst="roundRect">
          <a:avLst>
            <a:gd name="adj" fmla="val 10000"/>
          </a:avLst>
        </a:prstGeom>
        <a:blipFill>
          <a:blip xmlns:r="http://schemas.openxmlformats.org/officeDocument/2006/relationships" r:embed="rId3" cstate="print">
            <a:extLst>
              <a:ext uri="{28A0092B-C50C-407E-A947-70E740481C1C}">
                <a14:useLocalDpi xmlns:a14="http://schemas.microsoft.com/office/drawing/2010/main" val="0"/>
              </a:ext>
            </a:extLst>
          </a:blip>
          <a:srcRect/>
          <a:stretch>
            <a:fillRect t="-6000" b="-6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9DD194B-4AF8-4438-8758-9A2501D5F55D}">
      <dsp:nvSpPr>
        <dsp:cNvPr id="0" name=""/>
        <dsp:cNvSpPr/>
      </dsp:nvSpPr>
      <dsp:spPr>
        <a:xfrm rot="10800000">
          <a:off x="8244840" y="3086099"/>
          <a:ext cx="3581400" cy="3771900"/>
        </a:xfrm>
        <a:prstGeom prst="round2SameRect">
          <a:avLst>
            <a:gd name="adj1" fmla="val 10500"/>
            <a:gd name="adj2" fmla="val 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92024" numCol="1" spcCol="1270" anchor="t" anchorCtr="0">
          <a:noAutofit/>
        </a:bodyPr>
        <a:lstStyle/>
        <a:p>
          <a:pPr marL="0" lvl="0" indent="0" algn="ctr" defTabSz="1200150">
            <a:lnSpc>
              <a:spcPct val="90000"/>
            </a:lnSpc>
            <a:spcBef>
              <a:spcPct val="0"/>
            </a:spcBef>
            <a:spcAft>
              <a:spcPct val="35000"/>
            </a:spcAft>
            <a:buNone/>
          </a:pPr>
          <a:r>
            <a:rPr lang="en-US" sz="2700" kern="1200" dirty="0">
              <a:solidFill>
                <a:schemeClr val="bg1">
                  <a:lumMod val="50000"/>
                </a:schemeClr>
              </a:solidFill>
              <a:latin typeface="Arimo" panose="020B0604020202020204" pitchFamily="34" charset="0"/>
              <a:ea typeface="Arimo" panose="020B0604020202020204" pitchFamily="34" charset="0"/>
              <a:cs typeface="Arimo" panose="020B0604020202020204" pitchFamily="34" charset="0"/>
            </a:rPr>
            <a:t>Posture</a:t>
          </a:r>
          <a:br>
            <a:rPr lang="en-US" sz="2700" kern="1200" dirty="0">
              <a:solidFill>
                <a:schemeClr val="bg1">
                  <a:lumMod val="50000"/>
                </a:schemeClr>
              </a:solidFill>
              <a:latin typeface="Arimo" panose="020B0604020202020204" pitchFamily="34" charset="0"/>
              <a:ea typeface="Arimo" panose="020B0604020202020204" pitchFamily="34" charset="0"/>
              <a:cs typeface="Arimo" panose="020B0604020202020204" pitchFamily="34" charset="0"/>
            </a:rPr>
          </a:br>
          <a:r>
            <a:rPr lang="en-US" sz="2700" kern="1200" dirty="0">
              <a:solidFill>
                <a:schemeClr val="bg1">
                  <a:lumMod val="50000"/>
                </a:schemeClr>
              </a:solidFill>
              <a:latin typeface="Arimo" panose="020B0604020202020204" pitchFamily="34" charset="0"/>
              <a:ea typeface="Arimo" panose="020B0604020202020204" pitchFamily="34" charset="0"/>
              <a:cs typeface="Arimo" panose="020B0604020202020204" pitchFamily="34" charset="0"/>
            </a:rPr>
            <a:t>Gait</a:t>
          </a:r>
          <a:br>
            <a:rPr lang="en-US" sz="2700" kern="1200" dirty="0">
              <a:solidFill>
                <a:schemeClr val="bg1">
                  <a:lumMod val="50000"/>
                </a:schemeClr>
              </a:solidFill>
              <a:latin typeface="Arimo" panose="020B0604020202020204" pitchFamily="34" charset="0"/>
              <a:ea typeface="Arimo" panose="020B0604020202020204" pitchFamily="34" charset="0"/>
              <a:cs typeface="Arimo" panose="020B0604020202020204" pitchFamily="34" charset="0"/>
            </a:rPr>
          </a:br>
          <a:r>
            <a:rPr lang="en-US" sz="2700" kern="1200" dirty="0">
              <a:solidFill>
                <a:schemeClr val="bg1">
                  <a:lumMod val="50000"/>
                </a:schemeClr>
              </a:solidFill>
              <a:latin typeface="Arimo" panose="020B0604020202020204" pitchFamily="34" charset="0"/>
              <a:ea typeface="Arimo" panose="020B0604020202020204" pitchFamily="34" charset="0"/>
              <a:cs typeface="Arimo" panose="020B0604020202020204" pitchFamily="34" charset="0"/>
            </a:rPr>
            <a:t>Dexterity</a:t>
          </a:r>
          <a:br>
            <a:rPr lang="en-US" sz="2700" kern="1200" dirty="0">
              <a:solidFill>
                <a:schemeClr val="bg1">
                  <a:lumMod val="50000"/>
                </a:schemeClr>
              </a:solidFill>
              <a:latin typeface="Arimo" panose="020B0604020202020204" pitchFamily="34" charset="0"/>
              <a:ea typeface="Arimo" panose="020B0604020202020204" pitchFamily="34" charset="0"/>
              <a:cs typeface="Arimo" panose="020B0604020202020204" pitchFamily="34" charset="0"/>
            </a:rPr>
          </a:br>
          <a:r>
            <a:rPr lang="en-US" sz="2700" kern="1200" dirty="0">
              <a:latin typeface="Arimo" panose="020B0604020202020204" pitchFamily="34" charset="0"/>
              <a:ea typeface="Arimo" panose="020B0604020202020204" pitchFamily="34" charset="0"/>
              <a:cs typeface="Arimo" panose="020B0604020202020204" pitchFamily="34" charset="0"/>
            </a:rPr>
            <a:t>Motor Control</a:t>
          </a:r>
        </a:p>
      </dsp:txBody>
      <dsp:txXfrm rot="10800000">
        <a:off x="8354980" y="3086099"/>
        <a:ext cx="3361120" cy="366176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58AE50-05F6-4A44-8DF6-A30801FD6E7A}">
      <dsp:nvSpPr>
        <dsp:cNvPr id="0" name=""/>
        <dsp:cNvSpPr/>
      </dsp:nvSpPr>
      <dsp:spPr>
        <a:xfrm>
          <a:off x="0" y="369224"/>
          <a:ext cx="12192000" cy="16065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46235" tIns="312420" rIns="946235" bIns="120904" numCol="1" spcCol="1270" anchor="t" anchorCtr="0">
          <a:noAutofit/>
        </a:bodyPr>
        <a:lstStyle/>
        <a:p>
          <a:pPr marL="171450" lvl="1" indent="-171450" algn="l" defTabSz="755650">
            <a:lnSpc>
              <a:spcPct val="90000"/>
            </a:lnSpc>
            <a:spcBef>
              <a:spcPct val="0"/>
            </a:spcBef>
            <a:spcAft>
              <a:spcPct val="15000"/>
            </a:spcAft>
            <a:buChar char="•"/>
          </a:pPr>
          <a:r>
            <a:rPr lang="en-US" sz="1700" kern="1200" dirty="0">
              <a:latin typeface="Arimo"/>
            </a:rPr>
            <a:t>35 individuals with histories of diagnosed and/or suspected concussion</a:t>
          </a:r>
        </a:p>
        <a:p>
          <a:pPr marL="171450" lvl="1" indent="-171450" algn="l" defTabSz="755650">
            <a:lnSpc>
              <a:spcPct val="90000"/>
            </a:lnSpc>
            <a:spcBef>
              <a:spcPct val="0"/>
            </a:spcBef>
            <a:spcAft>
              <a:spcPct val="15000"/>
            </a:spcAft>
            <a:buChar char="•"/>
          </a:pPr>
          <a:r>
            <a:rPr lang="en-US" sz="1700" kern="1200" dirty="0">
              <a:latin typeface="Arimo"/>
            </a:rPr>
            <a:t>15 Healthy controls</a:t>
          </a:r>
        </a:p>
        <a:p>
          <a:pPr marL="342900" lvl="2" indent="-171450" algn="l" defTabSz="755650">
            <a:lnSpc>
              <a:spcPct val="90000"/>
            </a:lnSpc>
            <a:spcBef>
              <a:spcPct val="0"/>
            </a:spcBef>
            <a:spcAft>
              <a:spcPct val="15000"/>
            </a:spcAft>
            <a:buChar char="•"/>
          </a:pPr>
          <a:r>
            <a:rPr lang="en-US" sz="1700" kern="1200" dirty="0">
              <a:latin typeface="Arimo"/>
            </a:rPr>
            <a:t>No concussion </a:t>
          </a:r>
          <a:r>
            <a:rPr lang="en-US" sz="1700" kern="1200" dirty="0" err="1">
              <a:latin typeface="Arimo"/>
            </a:rPr>
            <a:t>hx</a:t>
          </a:r>
          <a:endParaRPr lang="en-US" sz="1700" kern="1200" dirty="0">
            <a:latin typeface="Arimo"/>
          </a:endParaRPr>
        </a:p>
        <a:p>
          <a:pPr marL="342900" lvl="2" indent="-171450" algn="l" defTabSz="755650">
            <a:lnSpc>
              <a:spcPct val="90000"/>
            </a:lnSpc>
            <a:spcBef>
              <a:spcPct val="0"/>
            </a:spcBef>
            <a:spcAft>
              <a:spcPct val="15000"/>
            </a:spcAft>
            <a:buChar char="•"/>
          </a:pPr>
          <a:r>
            <a:rPr lang="en-US" sz="1700" kern="1200" dirty="0">
              <a:latin typeface="Arimo"/>
            </a:rPr>
            <a:t>No history of neurologic or motor disease</a:t>
          </a:r>
        </a:p>
      </dsp:txBody>
      <dsp:txXfrm>
        <a:off x="0" y="369224"/>
        <a:ext cx="12192000" cy="1606500"/>
      </dsp:txXfrm>
    </dsp:sp>
    <dsp:sp modelId="{3ECFA83A-DE44-46B3-8F7C-60BB703DBD1C}">
      <dsp:nvSpPr>
        <dsp:cNvPr id="0" name=""/>
        <dsp:cNvSpPr/>
      </dsp:nvSpPr>
      <dsp:spPr>
        <a:xfrm>
          <a:off x="609600" y="147824"/>
          <a:ext cx="8534400" cy="442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22580" tIns="0" rIns="322580" bIns="0" numCol="1" spcCol="1270" anchor="ctr" anchorCtr="0">
          <a:noAutofit/>
        </a:bodyPr>
        <a:lstStyle/>
        <a:p>
          <a:pPr marL="0" lvl="0" indent="0" algn="l" defTabSz="666750">
            <a:lnSpc>
              <a:spcPct val="90000"/>
            </a:lnSpc>
            <a:spcBef>
              <a:spcPct val="0"/>
            </a:spcBef>
            <a:spcAft>
              <a:spcPct val="35000"/>
            </a:spcAft>
            <a:buNone/>
          </a:pPr>
          <a:r>
            <a:rPr lang="en-US" sz="1500" kern="1200" dirty="0">
              <a:latin typeface="Arimo"/>
            </a:rPr>
            <a:t>Participants</a:t>
          </a:r>
        </a:p>
      </dsp:txBody>
      <dsp:txXfrm>
        <a:off x="631216" y="169440"/>
        <a:ext cx="8491168" cy="399568"/>
      </dsp:txXfrm>
    </dsp:sp>
    <dsp:sp modelId="{65E6E284-5DDE-42F5-8AD8-5C77598BD3B6}">
      <dsp:nvSpPr>
        <dsp:cNvPr id="0" name=""/>
        <dsp:cNvSpPr/>
      </dsp:nvSpPr>
      <dsp:spPr>
        <a:xfrm>
          <a:off x="0" y="2278125"/>
          <a:ext cx="12192000" cy="1204875"/>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46235" tIns="312420" rIns="946235" bIns="106680" numCol="1" spcCol="1270" anchor="t" anchorCtr="0">
          <a:noAutofit/>
        </a:bodyPr>
        <a:lstStyle/>
        <a:p>
          <a:pPr marL="114300" lvl="1" indent="-114300" algn="l" defTabSz="666750">
            <a:lnSpc>
              <a:spcPct val="90000"/>
            </a:lnSpc>
            <a:spcBef>
              <a:spcPct val="0"/>
            </a:spcBef>
            <a:spcAft>
              <a:spcPct val="15000"/>
            </a:spcAft>
            <a:buChar char="•"/>
          </a:pPr>
          <a:r>
            <a:rPr lang="en-US" sz="1500" kern="1200" dirty="0">
              <a:latin typeface="Arimo"/>
            </a:rPr>
            <a:t>Visual-motor tracking task</a:t>
          </a:r>
        </a:p>
        <a:p>
          <a:pPr marL="228600" lvl="2" indent="-114300" algn="l" defTabSz="666750">
            <a:lnSpc>
              <a:spcPct val="90000"/>
            </a:lnSpc>
            <a:spcBef>
              <a:spcPct val="0"/>
            </a:spcBef>
            <a:spcAft>
              <a:spcPct val="15000"/>
            </a:spcAft>
            <a:buChar char="•"/>
          </a:pPr>
          <a:r>
            <a:rPr lang="en-US" sz="1500" kern="1200" dirty="0">
              <a:latin typeface="Arimo"/>
            </a:rPr>
            <a:t>40% of MVC for 30 sec</a:t>
          </a:r>
        </a:p>
        <a:p>
          <a:pPr marL="228600" lvl="2" indent="-114300" algn="l" defTabSz="666750">
            <a:lnSpc>
              <a:spcPct val="90000"/>
            </a:lnSpc>
            <a:spcBef>
              <a:spcPct val="0"/>
            </a:spcBef>
            <a:spcAft>
              <a:spcPct val="15000"/>
            </a:spcAft>
            <a:buChar char="•"/>
          </a:pPr>
          <a:r>
            <a:rPr lang="en-US" sz="1500" kern="1200" dirty="0">
              <a:latin typeface="Arimo"/>
            </a:rPr>
            <a:t>10 trials</a:t>
          </a:r>
        </a:p>
      </dsp:txBody>
      <dsp:txXfrm>
        <a:off x="0" y="2278125"/>
        <a:ext cx="12192000" cy="1204875"/>
      </dsp:txXfrm>
    </dsp:sp>
    <dsp:sp modelId="{FB870C26-B2FE-4D50-8A80-7640BEFFBA30}">
      <dsp:nvSpPr>
        <dsp:cNvPr id="0" name=""/>
        <dsp:cNvSpPr/>
      </dsp:nvSpPr>
      <dsp:spPr>
        <a:xfrm>
          <a:off x="609600" y="2056725"/>
          <a:ext cx="8534400" cy="442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22580" tIns="0" rIns="322580" bIns="0" numCol="1" spcCol="1270" anchor="ctr" anchorCtr="0">
          <a:noAutofit/>
        </a:bodyPr>
        <a:lstStyle/>
        <a:p>
          <a:pPr marL="0" lvl="0" indent="0" algn="l" defTabSz="666750">
            <a:lnSpc>
              <a:spcPct val="90000"/>
            </a:lnSpc>
            <a:spcBef>
              <a:spcPct val="0"/>
            </a:spcBef>
            <a:spcAft>
              <a:spcPct val="35000"/>
            </a:spcAft>
            <a:buNone/>
          </a:pPr>
          <a:r>
            <a:rPr lang="en-US" sz="1500" kern="1200" dirty="0">
              <a:latin typeface="Arimo"/>
            </a:rPr>
            <a:t>Task</a:t>
          </a:r>
        </a:p>
      </dsp:txBody>
      <dsp:txXfrm>
        <a:off x="631216" y="2078341"/>
        <a:ext cx="8491168" cy="399568"/>
      </dsp:txXfrm>
    </dsp:sp>
    <dsp:sp modelId="{9DBEE2B6-CCA7-4258-9204-790CE83432FA}">
      <dsp:nvSpPr>
        <dsp:cNvPr id="0" name=""/>
        <dsp:cNvSpPr/>
      </dsp:nvSpPr>
      <dsp:spPr>
        <a:xfrm>
          <a:off x="0" y="3785400"/>
          <a:ext cx="12192000" cy="146475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46235" tIns="312420" rIns="946235" bIns="106680" numCol="1" spcCol="1270" anchor="t" anchorCtr="0">
          <a:noAutofit/>
        </a:bodyPr>
        <a:lstStyle/>
        <a:p>
          <a:pPr marL="114300" lvl="1" indent="-114300" algn="l" defTabSz="666750">
            <a:lnSpc>
              <a:spcPct val="90000"/>
            </a:lnSpc>
            <a:spcBef>
              <a:spcPct val="0"/>
            </a:spcBef>
            <a:spcAft>
              <a:spcPct val="15000"/>
            </a:spcAft>
            <a:buChar char="•"/>
          </a:pPr>
          <a:r>
            <a:rPr lang="en-US" sz="1500" kern="1200" dirty="0">
              <a:latin typeface="Arimo"/>
            </a:rPr>
            <a:t>Root mean squared error</a:t>
          </a:r>
        </a:p>
        <a:p>
          <a:pPr marL="114300" lvl="1" indent="-114300" algn="l" defTabSz="666750">
            <a:lnSpc>
              <a:spcPct val="90000"/>
            </a:lnSpc>
            <a:spcBef>
              <a:spcPct val="0"/>
            </a:spcBef>
            <a:spcAft>
              <a:spcPct val="15000"/>
            </a:spcAft>
            <a:buChar char="•"/>
          </a:pPr>
          <a:r>
            <a:rPr lang="en-US" sz="1500" kern="1200" dirty="0">
              <a:latin typeface="Arimo"/>
            </a:rPr>
            <a:t>Complexity index*</a:t>
          </a:r>
        </a:p>
        <a:p>
          <a:pPr marL="114300" lvl="1" indent="-114300" algn="l" defTabSz="666750">
            <a:lnSpc>
              <a:spcPct val="90000"/>
            </a:lnSpc>
            <a:spcBef>
              <a:spcPct val="0"/>
            </a:spcBef>
            <a:spcAft>
              <a:spcPct val="15000"/>
            </a:spcAft>
            <a:buChar char="•"/>
          </a:pPr>
          <a:r>
            <a:rPr lang="en-US" sz="1500" kern="1200" dirty="0">
              <a:latin typeface="Arimo"/>
            </a:rPr>
            <a:t>Average spectral power (0-4 Hz, 4-8 Hz, 8-12 Hz)</a:t>
          </a:r>
        </a:p>
        <a:p>
          <a:pPr marL="114300" lvl="1" indent="-114300" algn="l" defTabSz="666750">
            <a:lnSpc>
              <a:spcPct val="90000"/>
            </a:lnSpc>
            <a:spcBef>
              <a:spcPct val="0"/>
            </a:spcBef>
            <a:spcAft>
              <a:spcPct val="15000"/>
            </a:spcAft>
            <a:buChar char="•"/>
          </a:pPr>
          <a:r>
            <a:rPr lang="en-US" sz="1500" kern="1200" dirty="0">
              <a:latin typeface="Arimo"/>
            </a:rPr>
            <a:t>Intra-individual variation (coefficient of variation)</a:t>
          </a:r>
        </a:p>
      </dsp:txBody>
      <dsp:txXfrm>
        <a:off x="0" y="3785400"/>
        <a:ext cx="12192000" cy="1464750"/>
      </dsp:txXfrm>
    </dsp:sp>
    <dsp:sp modelId="{545B7EED-874D-4ED8-BA13-8B0F79D230D3}">
      <dsp:nvSpPr>
        <dsp:cNvPr id="0" name=""/>
        <dsp:cNvSpPr/>
      </dsp:nvSpPr>
      <dsp:spPr>
        <a:xfrm>
          <a:off x="609600" y="3564000"/>
          <a:ext cx="8534400" cy="442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22580" tIns="0" rIns="322580" bIns="0" numCol="1" spcCol="1270" anchor="ctr" anchorCtr="0">
          <a:noAutofit/>
        </a:bodyPr>
        <a:lstStyle/>
        <a:p>
          <a:pPr marL="0" lvl="0" indent="0" algn="l" defTabSz="666750">
            <a:lnSpc>
              <a:spcPct val="90000"/>
            </a:lnSpc>
            <a:spcBef>
              <a:spcPct val="0"/>
            </a:spcBef>
            <a:spcAft>
              <a:spcPct val="35000"/>
            </a:spcAft>
            <a:buNone/>
          </a:pPr>
          <a:r>
            <a:rPr lang="en-US" sz="1500" kern="1200" dirty="0">
              <a:latin typeface="Arimo"/>
            </a:rPr>
            <a:t>Outcomes</a:t>
          </a:r>
        </a:p>
      </dsp:txBody>
      <dsp:txXfrm>
        <a:off x="631216" y="3585616"/>
        <a:ext cx="8491168" cy="399568"/>
      </dsp:txXfrm>
    </dsp:sp>
    <dsp:sp modelId="{5BF5AE62-5F07-42F7-B4CC-FBA39C835144}">
      <dsp:nvSpPr>
        <dsp:cNvPr id="0" name=""/>
        <dsp:cNvSpPr/>
      </dsp:nvSpPr>
      <dsp:spPr>
        <a:xfrm>
          <a:off x="0" y="5552550"/>
          <a:ext cx="12192000" cy="1157625"/>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46235" tIns="312420" rIns="946235" bIns="106680" numCol="1" spcCol="1270" anchor="t" anchorCtr="0">
          <a:noAutofit/>
        </a:bodyPr>
        <a:lstStyle/>
        <a:p>
          <a:pPr marL="114300" lvl="1" indent="-114300" algn="l" defTabSz="666750">
            <a:lnSpc>
              <a:spcPct val="90000"/>
            </a:lnSpc>
            <a:spcBef>
              <a:spcPct val="0"/>
            </a:spcBef>
            <a:spcAft>
              <a:spcPct val="15000"/>
            </a:spcAft>
            <a:buChar char="•"/>
          </a:pPr>
          <a:r>
            <a:rPr lang="en-US" sz="1500" kern="1200" dirty="0">
              <a:latin typeface="Arimo"/>
            </a:rPr>
            <a:t>Individual multiple regressions</a:t>
          </a:r>
        </a:p>
        <a:p>
          <a:pPr marL="228600" lvl="2" indent="-114300" algn="l" defTabSz="666750">
            <a:lnSpc>
              <a:spcPct val="90000"/>
            </a:lnSpc>
            <a:spcBef>
              <a:spcPct val="0"/>
            </a:spcBef>
            <a:spcAft>
              <a:spcPct val="15000"/>
            </a:spcAft>
            <a:buChar char="•"/>
          </a:pPr>
          <a:r>
            <a:rPr lang="en-US" sz="1500" kern="1200" dirty="0">
              <a:latin typeface="Arimo"/>
            </a:rPr>
            <a:t>Predictors: Number of diagnosed and suspected concussions, prior history of concussion-related LOC and/or amnesia, gender*</a:t>
          </a:r>
        </a:p>
      </dsp:txBody>
      <dsp:txXfrm>
        <a:off x="0" y="5552550"/>
        <a:ext cx="12192000" cy="1157625"/>
      </dsp:txXfrm>
    </dsp:sp>
    <dsp:sp modelId="{6EDB1190-D7B0-467E-902C-78F1E24D78F2}">
      <dsp:nvSpPr>
        <dsp:cNvPr id="0" name=""/>
        <dsp:cNvSpPr/>
      </dsp:nvSpPr>
      <dsp:spPr>
        <a:xfrm>
          <a:off x="609600" y="5331150"/>
          <a:ext cx="8534400" cy="442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22580" tIns="0" rIns="322580" bIns="0" numCol="1" spcCol="1270" anchor="ctr" anchorCtr="0">
          <a:noAutofit/>
        </a:bodyPr>
        <a:lstStyle/>
        <a:p>
          <a:pPr marL="0" lvl="0" indent="0" algn="l" defTabSz="666750">
            <a:lnSpc>
              <a:spcPct val="90000"/>
            </a:lnSpc>
            <a:spcBef>
              <a:spcPct val="0"/>
            </a:spcBef>
            <a:spcAft>
              <a:spcPct val="35000"/>
            </a:spcAft>
            <a:buNone/>
          </a:pPr>
          <a:r>
            <a:rPr lang="en-US" sz="1500" kern="1200" dirty="0">
              <a:latin typeface="Arimo"/>
            </a:rPr>
            <a:t>Analysis</a:t>
          </a:r>
        </a:p>
      </dsp:txBody>
      <dsp:txXfrm>
        <a:off x="631216" y="5352766"/>
        <a:ext cx="8491168" cy="399568"/>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58AE50-05F6-4A44-8DF6-A30801FD6E7A}">
      <dsp:nvSpPr>
        <dsp:cNvPr id="0" name=""/>
        <dsp:cNvSpPr/>
      </dsp:nvSpPr>
      <dsp:spPr>
        <a:xfrm>
          <a:off x="0" y="225179"/>
          <a:ext cx="12192000" cy="16254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46235" tIns="249936" rIns="946235"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dirty="0">
              <a:latin typeface="Arimo"/>
            </a:rPr>
            <a:t>85 individuals with histories of diagnosed or suspected concussion</a:t>
          </a:r>
        </a:p>
        <a:p>
          <a:pPr marL="171450" lvl="1" indent="-171450" algn="l" defTabSz="800100">
            <a:lnSpc>
              <a:spcPct val="90000"/>
            </a:lnSpc>
            <a:spcBef>
              <a:spcPct val="0"/>
            </a:spcBef>
            <a:spcAft>
              <a:spcPct val="15000"/>
            </a:spcAft>
            <a:buChar char="•"/>
          </a:pPr>
          <a:r>
            <a:rPr lang="en-US" sz="1800" kern="1200" dirty="0">
              <a:latin typeface="Arimo"/>
            </a:rPr>
            <a:t>42 Healthy controls</a:t>
          </a:r>
        </a:p>
        <a:p>
          <a:pPr marL="342900" lvl="2" indent="-171450" algn="l" defTabSz="800100">
            <a:lnSpc>
              <a:spcPct val="90000"/>
            </a:lnSpc>
            <a:spcBef>
              <a:spcPct val="0"/>
            </a:spcBef>
            <a:spcAft>
              <a:spcPct val="15000"/>
            </a:spcAft>
            <a:buChar char="•"/>
          </a:pPr>
          <a:r>
            <a:rPr lang="en-US" sz="1800" kern="1200" dirty="0">
              <a:latin typeface="Arimo"/>
            </a:rPr>
            <a:t>No concussion </a:t>
          </a:r>
          <a:r>
            <a:rPr lang="en-US" sz="1800" kern="1200" dirty="0" err="1">
              <a:latin typeface="Arimo"/>
            </a:rPr>
            <a:t>hx</a:t>
          </a:r>
          <a:endParaRPr lang="en-US" sz="1800" kern="1200" dirty="0">
            <a:latin typeface="Arimo"/>
          </a:endParaRPr>
        </a:p>
        <a:p>
          <a:pPr marL="342900" lvl="2" indent="-171450" algn="l" defTabSz="800100">
            <a:lnSpc>
              <a:spcPct val="90000"/>
            </a:lnSpc>
            <a:spcBef>
              <a:spcPct val="0"/>
            </a:spcBef>
            <a:spcAft>
              <a:spcPct val="15000"/>
            </a:spcAft>
            <a:buChar char="•"/>
          </a:pPr>
          <a:r>
            <a:rPr lang="en-US" sz="1800" kern="1200" dirty="0">
              <a:latin typeface="Arimo"/>
            </a:rPr>
            <a:t>No history of neurologic or motor disease</a:t>
          </a:r>
        </a:p>
      </dsp:txBody>
      <dsp:txXfrm>
        <a:off x="0" y="225179"/>
        <a:ext cx="12192000" cy="1625400"/>
      </dsp:txXfrm>
    </dsp:sp>
    <dsp:sp modelId="{3ECFA83A-DE44-46B3-8F7C-60BB703DBD1C}">
      <dsp:nvSpPr>
        <dsp:cNvPr id="0" name=""/>
        <dsp:cNvSpPr/>
      </dsp:nvSpPr>
      <dsp:spPr>
        <a:xfrm>
          <a:off x="609600" y="48059"/>
          <a:ext cx="8534400" cy="3542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22580" tIns="0" rIns="322580" bIns="0" numCol="1" spcCol="1270" anchor="ctr" anchorCtr="0">
          <a:noAutofit/>
        </a:bodyPr>
        <a:lstStyle/>
        <a:p>
          <a:pPr marL="0" lvl="0" indent="0" algn="l" defTabSz="800100">
            <a:lnSpc>
              <a:spcPct val="90000"/>
            </a:lnSpc>
            <a:spcBef>
              <a:spcPct val="0"/>
            </a:spcBef>
            <a:spcAft>
              <a:spcPct val="35000"/>
            </a:spcAft>
            <a:buNone/>
          </a:pPr>
          <a:r>
            <a:rPr lang="en-US" sz="1800" kern="1200" dirty="0">
              <a:latin typeface="Arimo"/>
            </a:rPr>
            <a:t>Participants</a:t>
          </a:r>
          <a:endParaRPr lang="en-US" sz="1500" kern="1200" dirty="0">
            <a:latin typeface="Arimo"/>
          </a:endParaRPr>
        </a:p>
      </dsp:txBody>
      <dsp:txXfrm>
        <a:off x="626893" y="65352"/>
        <a:ext cx="8499814" cy="319654"/>
      </dsp:txXfrm>
    </dsp:sp>
    <dsp:sp modelId="{65E6E284-5DDE-42F5-8AD8-5C77598BD3B6}">
      <dsp:nvSpPr>
        <dsp:cNvPr id="0" name=""/>
        <dsp:cNvSpPr/>
      </dsp:nvSpPr>
      <dsp:spPr>
        <a:xfrm>
          <a:off x="0" y="2092499"/>
          <a:ext cx="12192000" cy="13230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46235" tIns="249936" rIns="946235"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dirty="0">
              <a:latin typeface="Arimo"/>
            </a:rPr>
            <a:t>Visual-motor tracking task</a:t>
          </a:r>
        </a:p>
        <a:p>
          <a:pPr marL="342900" lvl="2" indent="-171450" algn="l" defTabSz="800100">
            <a:lnSpc>
              <a:spcPct val="90000"/>
            </a:lnSpc>
            <a:spcBef>
              <a:spcPct val="0"/>
            </a:spcBef>
            <a:spcAft>
              <a:spcPct val="15000"/>
            </a:spcAft>
            <a:buChar char="•"/>
          </a:pPr>
          <a:r>
            <a:rPr lang="en-US" sz="1800" kern="1200" dirty="0">
              <a:latin typeface="Arimo"/>
            </a:rPr>
            <a:t>40% of MVC for 30 sec</a:t>
          </a:r>
        </a:p>
        <a:p>
          <a:pPr marL="342900" lvl="2" indent="-171450" algn="l" defTabSz="800100">
            <a:lnSpc>
              <a:spcPct val="90000"/>
            </a:lnSpc>
            <a:spcBef>
              <a:spcPct val="0"/>
            </a:spcBef>
            <a:spcAft>
              <a:spcPct val="15000"/>
            </a:spcAft>
            <a:buChar char="•"/>
          </a:pPr>
          <a:r>
            <a:rPr lang="en-US" sz="1800" kern="1200" dirty="0">
              <a:latin typeface="Arimo"/>
            </a:rPr>
            <a:t>10 trials</a:t>
          </a:r>
        </a:p>
      </dsp:txBody>
      <dsp:txXfrm>
        <a:off x="0" y="2092499"/>
        <a:ext cx="12192000" cy="1323000"/>
      </dsp:txXfrm>
    </dsp:sp>
    <dsp:sp modelId="{FB870C26-B2FE-4D50-8A80-7640BEFFBA30}">
      <dsp:nvSpPr>
        <dsp:cNvPr id="0" name=""/>
        <dsp:cNvSpPr/>
      </dsp:nvSpPr>
      <dsp:spPr>
        <a:xfrm>
          <a:off x="609600" y="1915379"/>
          <a:ext cx="8534400" cy="3542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22580" tIns="0" rIns="322580" bIns="0" numCol="1" spcCol="1270" anchor="ctr" anchorCtr="0">
          <a:noAutofit/>
        </a:bodyPr>
        <a:lstStyle/>
        <a:p>
          <a:pPr marL="0" lvl="0" indent="0" algn="l" defTabSz="800100">
            <a:lnSpc>
              <a:spcPct val="90000"/>
            </a:lnSpc>
            <a:spcBef>
              <a:spcPct val="0"/>
            </a:spcBef>
            <a:spcAft>
              <a:spcPct val="35000"/>
            </a:spcAft>
            <a:buNone/>
          </a:pPr>
          <a:r>
            <a:rPr lang="en-US" sz="1800" kern="1200" dirty="0">
              <a:latin typeface="Arimo"/>
            </a:rPr>
            <a:t>Task</a:t>
          </a:r>
          <a:endParaRPr lang="en-US" sz="1500" kern="1200" dirty="0">
            <a:latin typeface="Arimo"/>
          </a:endParaRPr>
        </a:p>
      </dsp:txBody>
      <dsp:txXfrm>
        <a:off x="626893" y="1932672"/>
        <a:ext cx="8499814" cy="319654"/>
      </dsp:txXfrm>
    </dsp:sp>
    <dsp:sp modelId="{9DBEE2B6-CCA7-4258-9204-790CE83432FA}">
      <dsp:nvSpPr>
        <dsp:cNvPr id="0" name=""/>
        <dsp:cNvSpPr/>
      </dsp:nvSpPr>
      <dsp:spPr>
        <a:xfrm>
          <a:off x="0" y="3657419"/>
          <a:ext cx="12192000" cy="16254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46235" tIns="249936" rIns="946235"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dirty="0">
              <a:latin typeface="Arimo"/>
            </a:rPr>
            <a:t>Root mean squared error</a:t>
          </a:r>
        </a:p>
        <a:p>
          <a:pPr marL="171450" lvl="1" indent="-171450" algn="l" defTabSz="800100">
            <a:lnSpc>
              <a:spcPct val="90000"/>
            </a:lnSpc>
            <a:spcBef>
              <a:spcPct val="0"/>
            </a:spcBef>
            <a:spcAft>
              <a:spcPct val="15000"/>
            </a:spcAft>
            <a:buChar char="•"/>
          </a:pPr>
          <a:r>
            <a:rPr lang="en-US" sz="1800" kern="1200" dirty="0">
              <a:latin typeface="Arimo"/>
            </a:rPr>
            <a:t>Complexity index*</a:t>
          </a:r>
        </a:p>
        <a:p>
          <a:pPr marL="171450" lvl="1" indent="-171450" algn="l" defTabSz="800100">
            <a:lnSpc>
              <a:spcPct val="90000"/>
            </a:lnSpc>
            <a:spcBef>
              <a:spcPct val="0"/>
            </a:spcBef>
            <a:spcAft>
              <a:spcPct val="15000"/>
            </a:spcAft>
            <a:buChar char="•"/>
          </a:pPr>
          <a:r>
            <a:rPr lang="en-US" sz="1800" kern="1200" dirty="0">
              <a:latin typeface="Arimo"/>
            </a:rPr>
            <a:t>Average spectral power (0-4 Hz, 4-8 Hz, 8-12 Hz)</a:t>
          </a:r>
        </a:p>
        <a:p>
          <a:pPr marL="171450" lvl="1" indent="-171450" algn="l" defTabSz="800100">
            <a:lnSpc>
              <a:spcPct val="90000"/>
            </a:lnSpc>
            <a:spcBef>
              <a:spcPct val="0"/>
            </a:spcBef>
            <a:spcAft>
              <a:spcPct val="15000"/>
            </a:spcAft>
            <a:buChar char="•"/>
          </a:pPr>
          <a:r>
            <a:rPr lang="en-US" sz="1800" kern="1200" dirty="0" err="1">
              <a:latin typeface="Arimo"/>
            </a:rPr>
            <a:t>Detrended</a:t>
          </a:r>
          <a:r>
            <a:rPr lang="en-US" sz="1800" kern="1200" dirty="0">
              <a:latin typeface="Arimo"/>
            </a:rPr>
            <a:t> fluctuation </a:t>
          </a:r>
          <a:r>
            <a:rPr lang="el-GR" sz="1800" kern="1200" dirty="0">
              <a:latin typeface="Times New Roman" panose="02020603050405020304" pitchFamily="18" charset="0"/>
              <a:cs typeface="Times New Roman" panose="02020603050405020304" pitchFamily="18" charset="0"/>
            </a:rPr>
            <a:t>α</a:t>
          </a:r>
          <a:endParaRPr lang="en-US" sz="1800" kern="1200" dirty="0">
            <a:latin typeface="Arimo"/>
          </a:endParaRPr>
        </a:p>
      </dsp:txBody>
      <dsp:txXfrm>
        <a:off x="0" y="3657419"/>
        <a:ext cx="12192000" cy="1625400"/>
      </dsp:txXfrm>
    </dsp:sp>
    <dsp:sp modelId="{545B7EED-874D-4ED8-BA13-8B0F79D230D3}">
      <dsp:nvSpPr>
        <dsp:cNvPr id="0" name=""/>
        <dsp:cNvSpPr/>
      </dsp:nvSpPr>
      <dsp:spPr>
        <a:xfrm>
          <a:off x="609600" y="3480299"/>
          <a:ext cx="8534400" cy="3542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22580" tIns="0" rIns="322580" bIns="0" numCol="1" spcCol="1270" anchor="ctr" anchorCtr="0">
          <a:noAutofit/>
        </a:bodyPr>
        <a:lstStyle/>
        <a:p>
          <a:pPr marL="0" lvl="0" indent="0" algn="l" defTabSz="800100">
            <a:lnSpc>
              <a:spcPct val="90000"/>
            </a:lnSpc>
            <a:spcBef>
              <a:spcPct val="0"/>
            </a:spcBef>
            <a:spcAft>
              <a:spcPct val="35000"/>
            </a:spcAft>
            <a:buNone/>
          </a:pPr>
          <a:r>
            <a:rPr lang="en-US" sz="1800" kern="1200" dirty="0">
              <a:latin typeface="Arimo"/>
            </a:rPr>
            <a:t>Outcomes</a:t>
          </a:r>
          <a:endParaRPr lang="en-US" sz="1500" kern="1200" dirty="0">
            <a:latin typeface="Arimo"/>
          </a:endParaRPr>
        </a:p>
      </dsp:txBody>
      <dsp:txXfrm>
        <a:off x="626893" y="3497592"/>
        <a:ext cx="8499814" cy="319654"/>
      </dsp:txXfrm>
    </dsp:sp>
    <dsp:sp modelId="{411EF319-9AEE-4217-B137-0333EB96B39E}">
      <dsp:nvSpPr>
        <dsp:cNvPr id="0" name=""/>
        <dsp:cNvSpPr/>
      </dsp:nvSpPr>
      <dsp:spPr>
        <a:xfrm>
          <a:off x="0" y="5524740"/>
          <a:ext cx="12192000" cy="12852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46235" tIns="249936" rIns="946235"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dirty="0">
              <a:latin typeface="Arimo"/>
            </a:rPr>
            <a:t>10-fold cross-validated logistic regression</a:t>
          </a:r>
        </a:p>
        <a:p>
          <a:pPr marL="171450" lvl="1" indent="-171450" algn="l" defTabSz="800100">
            <a:lnSpc>
              <a:spcPct val="90000"/>
            </a:lnSpc>
            <a:spcBef>
              <a:spcPct val="0"/>
            </a:spcBef>
            <a:spcAft>
              <a:spcPct val="15000"/>
            </a:spcAft>
            <a:buChar char="•"/>
          </a:pPr>
          <a:r>
            <a:rPr lang="en-US" sz="1800" kern="1200" dirty="0">
              <a:latin typeface="Arimo"/>
            </a:rPr>
            <a:t>Receiver operating characteristic curve sensitivity, specificity, positive and negative predictive value, and area under the curve (AUC)</a:t>
          </a:r>
        </a:p>
      </dsp:txBody>
      <dsp:txXfrm>
        <a:off x="0" y="5524740"/>
        <a:ext cx="12192000" cy="1285200"/>
      </dsp:txXfrm>
    </dsp:sp>
    <dsp:sp modelId="{9C14AC8B-7551-49CC-AA01-CB5A846C4102}">
      <dsp:nvSpPr>
        <dsp:cNvPr id="0" name=""/>
        <dsp:cNvSpPr/>
      </dsp:nvSpPr>
      <dsp:spPr>
        <a:xfrm>
          <a:off x="609600" y="5347620"/>
          <a:ext cx="8534400" cy="3542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22580" tIns="0" rIns="322580" bIns="0" numCol="1" spcCol="1270" anchor="ctr" anchorCtr="0">
          <a:noAutofit/>
        </a:bodyPr>
        <a:lstStyle/>
        <a:p>
          <a:pPr marL="0" lvl="0" indent="0" algn="l" defTabSz="800100">
            <a:lnSpc>
              <a:spcPct val="90000"/>
            </a:lnSpc>
            <a:spcBef>
              <a:spcPct val="0"/>
            </a:spcBef>
            <a:spcAft>
              <a:spcPct val="35000"/>
            </a:spcAft>
            <a:buNone/>
          </a:pPr>
          <a:r>
            <a:rPr lang="en-US" sz="1800" kern="1200" dirty="0">
              <a:latin typeface="Arimo"/>
            </a:rPr>
            <a:t>Analysis</a:t>
          </a:r>
          <a:endParaRPr lang="en-US" sz="2000" kern="1200" dirty="0">
            <a:latin typeface="Arimo"/>
          </a:endParaRPr>
        </a:p>
      </dsp:txBody>
      <dsp:txXfrm>
        <a:off x="626893" y="5364913"/>
        <a:ext cx="8499814" cy="319654"/>
      </dsp:txXfrm>
    </dsp:sp>
  </dsp:spTree>
</dsp:drawing>
</file>

<file path=ppt/diagrams/layout1.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List2">
  <dgm:title val=""/>
  <dgm:desc val=""/>
  <dgm:catLst>
    <dgm:cat type="list" pri="11000"/>
    <dgm:cat type="picture" pri="24000"/>
    <dgm:cat type="pictureconvert" pri="2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bkgdShp" refType="w"/>
      <dgm:constr type="h" for="ch" forName="bkgdShp" refType="h" fact="0.45"/>
      <dgm:constr type="t" for="ch" forName="bkgdShp"/>
      <dgm:constr type="w" for="ch" forName="linComp" refType="w" fact="0.94"/>
      <dgm:constr type="h" for="ch" forName="linComp" refType="h"/>
      <dgm:constr type="ctrX" for="ch" forName="linComp" refType="w" fact="0.5"/>
    </dgm:constrLst>
    <dgm:ruleLst/>
    <dgm:choose name="Name1">
      <dgm:if name="Name2" axis="ch" ptType="node" func="cnt" op="gte" val="1">
        <dgm:layoutNode name="bkgdShp" styleLbl="alignAccFollowNode1">
          <dgm:alg type="sp"/>
          <dgm:shape xmlns:r="http://schemas.openxmlformats.org/officeDocument/2006/relationships" type="roundRect" r:blip="">
            <dgm:adjLst>
              <dgm:adj idx="1" val="0.1"/>
            </dgm:adjLst>
          </dgm:shape>
          <dgm:presOf/>
          <dgm:constrLst/>
          <dgm:ruleLst/>
        </dgm:layoutNode>
        <dgm:layoutNode name="linComp">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1"/>
            <dgm:constr type="h" for="ch" ptType="sibTrans" op="equ"/>
            <dgm:constr type="h" for="ch" forName="compNode" op="equ"/>
            <dgm:constr type="primFontSz" for="des" forName="node" op="equ"/>
          </dgm:constrLst>
          <dgm:ruleLst/>
          <dgm:forEach name="nodesForEach" axis="ch" ptType="node">
            <dgm:layoutNode name="compNode">
              <dgm:alg type="composite"/>
              <dgm:shape xmlns:r="http://schemas.openxmlformats.org/officeDocument/2006/relationships" r:blip="">
                <dgm:adjLst/>
              </dgm:shape>
              <dgm:presOf/>
              <dgm:constrLst>
                <dgm:constr type="w" for="ch" forName="node" refType="w"/>
                <dgm:constr type="h" for="ch" forName="node" refType="h" fact="0.55"/>
                <dgm:constr type="b" for="ch" forName="node" refType="h"/>
                <dgm:constr type="w" for="ch" forName="invisiNode" refType="w" fact="0.75"/>
                <dgm:constr type="h" for="ch" forName="invisiNode" refType="h" fact="0.06"/>
                <dgm:constr type="t" for="ch" forName="invisiNode"/>
                <dgm:constr type="w" for="ch" forName="imagNode" refType="w"/>
                <dgm:constr type="h" for="ch" forName="imagNode" refType="h" fact="0.33"/>
                <dgm:constr type="ctrX" for="ch" forName="imagNode" refType="w" fact="0.5"/>
                <dgm:constr type="t" for="ch" forName="imagNode" refType="h" fact="0.06"/>
              </dgm:constrLst>
              <dgm:ruleLst/>
              <dgm:layoutNode name="node" styleLbl="node1">
                <dgm:varLst>
                  <dgm:bulletEnabled val="1"/>
                </dgm:varLst>
                <dgm:alg type="tx">
                  <dgm:param type="txAnchorVert" val="t"/>
                </dgm:alg>
                <dgm:shape xmlns:r="http://schemas.openxmlformats.org/officeDocument/2006/relationships" rot="180" type="round2SameRect" r:blip="">
                  <dgm:adjLst>
                    <dgm:adj idx="1" val="0.105"/>
                  </dgm:adjLst>
                </dgm:shape>
                <dgm:presOf axis="desOrSelf" ptType="node"/>
                <dgm:constrLst>
                  <dgm:constr type="primFontSz" val="65"/>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roundRect" r:blip="" zOrderOff="-2" blipPhldr="1">
                  <dgm:adjLst>
                    <dgm:adj idx="1" val="0.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if>
      <dgm:else name="Name6"/>
    </dgm:choose>
  </dgm:layoutNode>
</dgm:layoutDef>
</file>

<file path=ppt/diagrams/layout3.xml><?xml version="1.0" encoding="utf-8"?>
<dgm:layoutDef xmlns:dgm="http://schemas.openxmlformats.org/drawingml/2006/diagram" xmlns:a="http://schemas.openxmlformats.org/drawingml/2006/main" uniqueId="urn:microsoft.com/office/officeart/2005/8/layout/pList2">
  <dgm:title val=""/>
  <dgm:desc val=""/>
  <dgm:catLst>
    <dgm:cat type="list" pri="11000"/>
    <dgm:cat type="picture" pri="24000"/>
    <dgm:cat type="pictureconvert" pri="2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bkgdShp" refType="w"/>
      <dgm:constr type="h" for="ch" forName="bkgdShp" refType="h" fact="0.45"/>
      <dgm:constr type="t" for="ch" forName="bkgdShp"/>
      <dgm:constr type="w" for="ch" forName="linComp" refType="w" fact="0.94"/>
      <dgm:constr type="h" for="ch" forName="linComp" refType="h"/>
      <dgm:constr type="ctrX" for="ch" forName="linComp" refType="w" fact="0.5"/>
    </dgm:constrLst>
    <dgm:ruleLst/>
    <dgm:choose name="Name1">
      <dgm:if name="Name2" axis="ch" ptType="node" func="cnt" op="gte" val="1">
        <dgm:layoutNode name="bkgdShp" styleLbl="alignAccFollowNode1">
          <dgm:alg type="sp"/>
          <dgm:shape xmlns:r="http://schemas.openxmlformats.org/officeDocument/2006/relationships" type="roundRect" r:blip="">
            <dgm:adjLst>
              <dgm:adj idx="1" val="0.1"/>
            </dgm:adjLst>
          </dgm:shape>
          <dgm:presOf/>
          <dgm:constrLst/>
          <dgm:ruleLst/>
        </dgm:layoutNode>
        <dgm:layoutNode name="linComp">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1"/>
            <dgm:constr type="h" for="ch" ptType="sibTrans" op="equ"/>
            <dgm:constr type="h" for="ch" forName="compNode" op="equ"/>
            <dgm:constr type="primFontSz" for="des" forName="node" op="equ"/>
          </dgm:constrLst>
          <dgm:ruleLst/>
          <dgm:forEach name="nodesForEach" axis="ch" ptType="node">
            <dgm:layoutNode name="compNode">
              <dgm:alg type="composite"/>
              <dgm:shape xmlns:r="http://schemas.openxmlformats.org/officeDocument/2006/relationships" r:blip="">
                <dgm:adjLst/>
              </dgm:shape>
              <dgm:presOf/>
              <dgm:constrLst>
                <dgm:constr type="w" for="ch" forName="node" refType="w"/>
                <dgm:constr type="h" for="ch" forName="node" refType="h" fact="0.55"/>
                <dgm:constr type="b" for="ch" forName="node" refType="h"/>
                <dgm:constr type="w" for="ch" forName="invisiNode" refType="w" fact="0.75"/>
                <dgm:constr type="h" for="ch" forName="invisiNode" refType="h" fact="0.06"/>
                <dgm:constr type="t" for="ch" forName="invisiNode"/>
                <dgm:constr type="w" for="ch" forName="imagNode" refType="w"/>
                <dgm:constr type="h" for="ch" forName="imagNode" refType="h" fact="0.33"/>
                <dgm:constr type="ctrX" for="ch" forName="imagNode" refType="w" fact="0.5"/>
                <dgm:constr type="t" for="ch" forName="imagNode" refType="h" fact="0.06"/>
              </dgm:constrLst>
              <dgm:ruleLst/>
              <dgm:layoutNode name="node" styleLbl="node1">
                <dgm:varLst>
                  <dgm:bulletEnabled val="1"/>
                </dgm:varLst>
                <dgm:alg type="tx">
                  <dgm:param type="txAnchorVert" val="t"/>
                </dgm:alg>
                <dgm:shape xmlns:r="http://schemas.openxmlformats.org/officeDocument/2006/relationships" rot="180" type="round2SameRect" r:blip="">
                  <dgm:adjLst>
                    <dgm:adj idx="1" val="0.105"/>
                  </dgm:adjLst>
                </dgm:shape>
                <dgm:presOf axis="desOrSelf" ptType="node"/>
                <dgm:constrLst>
                  <dgm:constr type="primFontSz" val="65"/>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roundRect" r:blip="" zOrderOff="-2" blipPhldr="1">
                  <dgm:adjLst>
                    <dgm:adj idx="1" val="0.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if>
      <dgm:else name="Name6"/>
    </dgm:choose>
  </dgm:layoutNode>
</dgm:layoutDef>
</file>

<file path=ppt/diagrams/layout4.xml><?xml version="1.0" encoding="utf-8"?>
<dgm:layoutDef xmlns:dgm="http://schemas.openxmlformats.org/drawingml/2006/diagram" xmlns:a="http://schemas.openxmlformats.org/drawingml/2006/main" uniqueId="urn:microsoft.com/office/officeart/2005/8/layout/pList2">
  <dgm:title val=""/>
  <dgm:desc val=""/>
  <dgm:catLst>
    <dgm:cat type="list" pri="11000"/>
    <dgm:cat type="picture" pri="24000"/>
    <dgm:cat type="pictureconvert" pri="2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bkgdShp" refType="w"/>
      <dgm:constr type="h" for="ch" forName="bkgdShp" refType="h" fact="0.45"/>
      <dgm:constr type="t" for="ch" forName="bkgdShp"/>
      <dgm:constr type="w" for="ch" forName="linComp" refType="w" fact="0.94"/>
      <dgm:constr type="h" for="ch" forName="linComp" refType="h"/>
      <dgm:constr type="ctrX" for="ch" forName="linComp" refType="w" fact="0.5"/>
    </dgm:constrLst>
    <dgm:ruleLst/>
    <dgm:choose name="Name1">
      <dgm:if name="Name2" axis="ch" ptType="node" func="cnt" op="gte" val="1">
        <dgm:layoutNode name="bkgdShp" styleLbl="alignAccFollowNode1">
          <dgm:alg type="sp"/>
          <dgm:shape xmlns:r="http://schemas.openxmlformats.org/officeDocument/2006/relationships" type="roundRect" r:blip="">
            <dgm:adjLst>
              <dgm:adj idx="1" val="0.1"/>
            </dgm:adjLst>
          </dgm:shape>
          <dgm:presOf/>
          <dgm:constrLst/>
          <dgm:ruleLst/>
        </dgm:layoutNode>
        <dgm:layoutNode name="linComp">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1"/>
            <dgm:constr type="h" for="ch" ptType="sibTrans" op="equ"/>
            <dgm:constr type="h" for="ch" forName="compNode" op="equ"/>
            <dgm:constr type="primFontSz" for="des" forName="node" op="equ"/>
          </dgm:constrLst>
          <dgm:ruleLst/>
          <dgm:forEach name="nodesForEach" axis="ch" ptType="node">
            <dgm:layoutNode name="compNode">
              <dgm:alg type="composite"/>
              <dgm:shape xmlns:r="http://schemas.openxmlformats.org/officeDocument/2006/relationships" r:blip="">
                <dgm:adjLst/>
              </dgm:shape>
              <dgm:presOf/>
              <dgm:constrLst>
                <dgm:constr type="w" for="ch" forName="node" refType="w"/>
                <dgm:constr type="h" for="ch" forName="node" refType="h" fact="0.55"/>
                <dgm:constr type="b" for="ch" forName="node" refType="h"/>
                <dgm:constr type="w" for="ch" forName="invisiNode" refType="w" fact="0.75"/>
                <dgm:constr type="h" for="ch" forName="invisiNode" refType="h" fact="0.06"/>
                <dgm:constr type="t" for="ch" forName="invisiNode"/>
                <dgm:constr type="w" for="ch" forName="imagNode" refType="w"/>
                <dgm:constr type="h" for="ch" forName="imagNode" refType="h" fact="0.33"/>
                <dgm:constr type="ctrX" for="ch" forName="imagNode" refType="w" fact="0.5"/>
                <dgm:constr type="t" for="ch" forName="imagNode" refType="h" fact="0.06"/>
              </dgm:constrLst>
              <dgm:ruleLst/>
              <dgm:layoutNode name="node" styleLbl="node1">
                <dgm:varLst>
                  <dgm:bulletEnabled val="1"/>
                </dgm:varLst>
                <dgm:alg type="tx">
                  <dgm:param type="txAnchorVert" val="t"/>
                </dgm:alg>
                <dgm:shape xmlns:r="http://schemas.openxmlformats.org/officeDocument/2006/relationships" rot="180" type="round2SameRect" r:blip="">
                  <dgm:adjLst>
                    <dgm:adj idx="1" val="0.105"/>
                  </dgm:adjLst>
                </dgm:shape>
                <dgm:presOf axis="desOrSelf" ptType="node"/>
                <dgm:constrLst>
                  <dgm:constr type="primFontSz" val="65"/>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roundRect" r:blip="" zOrderOff="-2" blipPhldr="1">
                  <dgm:adjLst>
                    <dgm:adj idx="1" val="0.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if>
      <dgm:else name="Name6"/>
    </dgm:choose>
  </dgm:layoutNode>
</dgm:layoutDef>
</file>

<file path=ppt/diagrams/layout5.xml><?xml version="1.0" encoding="utf-8"?>
<dgm:layoutDef xmlns:dgm="http://schemas.openxmlformats.org/drawingml/2006/diagram" xmlns:a="http://schemas.openxmlformats.org/drawingml/2006/main" uniqueId="urn:microsoft.com/office/officeart/2005/8/layout/pList2">
  <dgm:title val=""/>
  <dgm:desc val=""/>
  <dgm:catLst>
    <dgm:cat type="list" pri="11000"/>
    <dgm:cat type="picture" pri="24000"/>
    <dgm:cat type="pictureconvert" pri="2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bkgdShp" refType="w"/>
      <dgm:constr type="h" for="ch" forName="bkgdShp" refType="h" fact="0.45"/>
      <dgm:constr type="t" for="ch" forName="bkgdShp"/>
      <dgm:constr type="w" for="ch" forName="linComp" refType="w" fact="0.94"/>
      <dgm:constr type="h" for="ch" forName="linComp" refType="h"/>
      <dgm:constr type="ctrX" for="ch" forName="linComp" refType="w" fact="0.5"/>
    </dgm:constrLst>
    <dgm:ruleLst/>
    <dgm:choose name="Name1">
      <dgm:if name="Name2" axis="ch" ptType="node" func="cnt" op="gte" val="1">
        <dgm:layoutNode name="bkgdShp" styleLbl="alignAccFollowNode1">
          <dgm:alg type="sp"/>
          <dgm:shape xmlns:r="http://schemas.openxmlformats.org/officeDocument/2006/relationships" type="roundRect" r:blip="">
            <dgm:adjLst>
              <dgm:adj idx="1" val="0.1"/>
            </dgm:adjLst>
          </dgm:shape>
          <dgm:presOf/>
          <dgm:constrLst/>
          <dgm:ruleLst/>
        </dgm:layoutNode>
        <dgm:layoutNode name="linComp">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1"/>
            <dgm:constr type="h" for="ch" ptType="sibTrans" op="equ"/>
            <dgm:constr type="h" for="ch" forName="compNode" op="equ"/>
            <dgm:constr type="primFontSz" for="des" forName="node" op="equ"/>
          </dgm:constrLst>
          <dgm:ruleLst/>
          <dgm:forEach name="nodesForEach" axis="ch" ptType="node">
            <dgm:layoutNode name="compNode">
              <dgm:alg type="composite"/>
              <dgm:shape xmlns:r="http://schemas.openxmlformats.org/officeDocument/2006/relationships" r:blip="">
                <dgm:adjLst/>
              </dgm:shape>
              <dgm:presOf/>
              <dgm:constrLst>
                <dgm:constr type="w" for="ch" forName="node" refType="w"/>
                <dgm:constr type="h" for="ch" forName="node" refType="h" fact="0.55"/>
                <dgm:constr type="b" for="ch" forName="node" refType="h"/>
                <dgm:constr type="w" for="ch" forName="invisiNode" refType="w" fact="0.75"/>
                <dgm:constr type="h" for="ch" forName="invisiNode" refType="h" fact="0.06"/>
                <dgm:constr type="t" for="ch" forName="invisiNode"/>
                <dgm:constr type="w" for="ch" forName="imagNode" refType="w"/>
                <dgm:constr type="h" for="ch" forName="imagNode" refType="h" fact="0.33"/>
                <dgm:constr type="ctrX" for="ch" forName="imagNode" refType="w" fact="0.5"/>
                <dgm:constr type="t" for="ch" forName="imagNode" refType="h" fact="0.06"/>
              </dgm:constrLst>
              <dgm:ruleLst/>
              <dgm:layoutNode name="node" styleLbl="node1">
                <dgm:varLst>
                  <dgm:bulletEnabled val="1"/>
                </dgm:varLst>
                <dgm:alg type="tx">
                  <dgm:param type="txAnchorVert" val="t"/>
                </dgm:alg>
                <dgm:shape xmlns:r="http://schemas.openxmlformats.org/officeDocument/2006/relationships" rot="180" type="round2SameRect" r:blip="">
                  <dgm:adjLst>
                    <dgm:adj idx="1" val="0.105"/>
                  </dgm:adjLst>
                </dgm:shape>
                <dgm:presOf axis="desOrSelf" ptType="node"/>
                <dgm:constrLst>
                  <dgm:constr type="primFontSz" val="65"/>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roundRect" r:blip="" zOrderOff="-2" blipPhldr="1">
                  <dgm:adjLst>
                    <dgm:adj idx="1" val="0.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if>
      <dgm:else name="Name6"/>
    </dgm:choose>
  </dgm:layoutNode>
</dgm:layoutDef>
</file>

<file path=ppt/diagrams/layout6.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pList2">
  <dgm:title val=""/>
  <dgm:desc val=""/>
  <dgm:catLst>
    <dgm:cat type="list" pri="11000"/>
    <dgm:cat type="picture" pri="24000"/>
    <dgm:cat type="pictureconvert" pri="2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bkgdShp" refType="w"/>
      <dgm:constr type="h" for="ch" forName="bkgdShp" refType="h" fact="0.45"/>
      <dgm:constr type="t" for="ch" forName="bkgdShp"/>
      <dgm:constr type="w" for="ch" forName="linComp" refType="w" fact="0.94"/>
      <dgm:constr type="h" for="ch" forName="linComp" refType="h"/>
      <dgm:constr type="ctrX" for="ch" forName="linComp" refType="w" fact="0.5"/>
    </dgm:constrLst>
    <dgm:ruleLst/>
    <dgm:choose name="Name1">
      <dgm:if name="Name2" axis="ch" ptType="node" func="cnt" op="gte" val="1">
        <dgm:layoutNode name="bkgdShp" styleLbl="alignAccFollowNode1">
          <dgm:alg type="sp"/>
          <dgm:shape xmlns:r="http://schemas.openxmlformats.org/officeDocument/2006/relationships" type="roundRect" r:blip="">
            <dgm:adjLst>
              <dgm:adj idx="1" val="0.1"/>
            </dgm:adjLst>
          </dgm:shape>
          <dgm:presOf/>
          <dgm:constrLst/>
          <dgm:ruleLst/>
        </dgm:layoutNode>
        <dgm:layoutNode name="linComp">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1"/>
            <dgm:constr type="h" for="ch" ptType="sibTrans" op="equ"/>
            <dgm:constr type="h" for="ch" forName="compNode" op="equ"/>
            <dgm:constr type="primFontSz" for="des" forName="node" op="equ"/>
          </dgm:constrLst>
          <dgm:ruleLst/>
          <dgm:forEach name="nodesForEach" axis="ch" ptType="node">
            <dgm:layoutNode name="compNode">
              <dgm:alg type="composite"/>
              <dgm:shape xmlns:r="http://schemas.openxmlformats.org/officeDocument/2006/relationships" r:blip="">
                <dgm:adjLst/>
              </dgm:shape>
              <dgm:presOf/>
              <dgm:constrLst>
                <dgm:constr type="w" for="ch" forName="node" refType="w"/>
                <dgm:constr type="h" for="ch" forName="node" refType="h" fact="0.55"/>
                <dgm:constr type="b" for="ch" forName="node" refType="h"/>
                <dgm:constr type="w" for="ch" forName="invisiNode" refType="w" fact="0.75"/>
                <dgm:constr type="h" for="ch" forName="invisiNode" refType="h" fact="0.06"/>
                <dgm:constr type="t" for="ch" forName="invisiNode"/>
                <dgm:constr type="w" for="ch" forName="imagNode" refType="w"/>
                <dgm:constr type="h" for="ch" forName="imagNode" refType="h" fact="0.33"/>
                <dgm:constr type="ctrX" for="ch" forName="imagNode" refType="w" fact="0.5"/>
                <dgm:constr type="t" for="ch" forName="imagNode" refType="h" fact="0.06"/>
              </dgm:constrLst>
              <dgm:ruleLst/>
              <dgm:layoutNode name="node" styleLbl="node1">
                <dgm:varLst>
                  <dgm:bulletEnabled val="1"/>
                </dgm:varLst>
                <dgm:alg type="tx">
                  <dgm:param type="txAnchorVert" val="t"/>
                </dgm:alg>
                <dgm:shape xmlns:r="http://schemas.openxmlformats.org/officeDocument/2006/relationships" rot="180" type="round2SameRect" r:blip="">
                  <dgm:adjLst>
                    <dgm:adj idx="1" val="0.105"/>
                  </dgm:adjLst>
                </dgm:shape>
                <dgm:presOf axis="desOrSelf" ptType="node"/>
                <dgm:constrLst>
                  <dgm:constr type="primFontSz" val="65"/>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roundRect" r:blip="" zOrderOff="-2" blipPhldr="1">
                  <dgm:adjLst>
                    <dgm:adj idx="1" val="0.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if>
      <dgm:else name="Name6"/>
    </dgm:choose>
  </dgm:layoutNode>
</dgm:layoutDef>
</file>

<file path=ppt/diagrams/layout8.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F0ADC2A-7C2A-4147-8E5E-4A662B990B9E}" type="datetimeFigureOut">
              <a:rPr lang="en-US" smtClean="0"/>
              <a:t>3/11/2017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2E12B06-83EC-4D40-A024-CDD47FFFF2A9}" type="slidenum">
              <a:rPr lang="en-US" smtClean="0"/>
              <a:t>‹#›</a:t>
            </a:fld>
            <a:endParaRPr lang="en-US"/>
          </a:p>
        </p:txBody>
      </p:sp>
    </p:spTree>
    <p:extLst>
      <p:ext uri="{BB962C8B-B14F-4D97-AF65-F5344CB8AC3E}">
        <p14:creationId xmlns:p14="http://schemas.microsoft.com/office/powerpoint/2010/main" val="22066589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E12B06-83EC-4D40-A024-CDD47FFFF2A9}" type="slidenum">
              <a:rPr lang="en-US" smtClean="0"/>
              <a:t>1</a:t>
            </a:fld>
            <a:endParaRPr lang="en-US"/>
          </a:p>
        </p:txBody>
      </p:sp>
    </p:spTree>
    <p:extLst>
      <p:ext uri="{BB962C8B-B14F-4D97-AF65-F5344CB8AC3E}">
        <p14:creationId xmlns:p14="http://schemas.microsoft.com/office/powerpoint/2010/main" val="27248390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Complexity,</a:t>
            </a:r>
            <a:r>
              <a:rPr lang="en-US" baseline="0" dirty="0"/>
              <a:t> for our purposes, is defined as the presence of a spectrum of frequencies present in a signal. In the slide the sine wave on the bottom only oscillates at one frequency whereas the top is the same sine wife with the inclusion of other, faster frequencies. If we superimpose a line over the wave, we can see that the more complex signal minimizes the time spent away from the line. And so we can quantify the complexity of this wave form in several ways, and for purposes of this project, we are going to use entropy.</a:t>
            </a:r>
          </a:p>
          <a:p>
            <a:endParaRPr lang="en-US" baseline="0" dirty="0"/>
          </a:p>
          <a:p>
            <a:r>
              <a:rPr lang="en-US" baseline="0" dirty="0"/>
              <a:t>Importantly, complexity is hypothesized to reflect the interconnections between structural units necessary for creating the output.</a:t>
            </a:r>
            <a:endParaRPr lang="en-US" dirty="0"/>
          </a:p>
        </p:txBody>
      </p:sp>
      <p:sp>
        <p:nvSpPr>
          <p:cNvPr id="4" name="Slide Number Placeholder 3"/>
          <p:cNvSpPr>
            <a:spLocks noGrp="1"/>
          </p:cNvSpPr>
          <p:nvPr>
            <p:ph type="sldNum" sz="quarter" idx="10"/>
          </p:nvPr>
        </p:nvSpPr>
        <p:spPr/>
        <p:txBody>
          <a:bodyPr/>
          <a:lstStyle/>
          <a:p>
            <a:fld id="{82E12B06-83EC-4D40-A024-CDD47FFFF2A9}" type="slidenum">
              <a:rPr lang="en-US" smtClean="0"/>
              <a:t>11</a:t>
            </a:fld>
            <a:endParaRPr lang="en-US"/>
          </a:p>
        </p:txBody>
      </p:sp>
    </p:spTree>
    <p:extLst>
      <p:ext uri="{BB962C8B-B14F-4D97-AF65-F5344CB8AC3E}">
        <p14:creationId xmlns:p14="http://schemas.microsoft.com/office/powerpoint/2010/main" val="41892872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E12B06-83EC-4D40-A024-CDD47FFFF2A9}" type="slidenum">
              <a:rPr lang="en-US" smtClean="0"/>
              <a:t>12</a:t>
            </a:fld>
            <a:endParaRPr lang="en-US"/>
          </a:p>
        </p:txBody>
      </p:sp>
    </p:spTree>
    <p:extLst>
      <p:ext uri="{BB962C8B-B14F-4D97-AF65-F5344CB8AC3E}">
        <p14:creationId xmlns:p14="http://schemas.microsoft.com/office/powerpoint/2010/main" val="26634632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E12B06-83EC-4D40-A024-CDD47FFFF2A9}" type="slidenum">
              <a:rPr lang="en-US" smtClean="0"/>
              <a:t>13</a:t>
            </a:fld>
            <a:endParaRPr lang="en-US"/>
          </a:p>
        </p:txBody>
      </p:sp>
    </p:spTree>
    <p:extLst>
      <p:ext uri="{BB962C8B-B14F-4D97-AF65-F5344CB8AC3E}">
        <p14:creationId xmlns:p14="http://schemas.microsoft.com/office/powerpoint/2010/main" val="11632557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Course-graining</a:t>
            </a:r>
            <a:r>
              <a:rPr lang="en-US" baseline="0" dirty="0"/>
              <a:t> procedure. Result for a  scale factor is a </a:t>
            </a:r>
            <a:r>
              <a:rPr lang="en-US" baseline="0" dirty="0" err="1"/>
              <a:t>downsampled</a:t>
            </a:r>
            <a:r>
              <a:rPr lang="en-US" baseline="0" dirty="0"/>
              <a:t> signal</a:t>
            </a:r>
            <a:endParaRPr lang="en-US" dirty="0"/>
          </a:p>
        </p:txBody>
      </p:sp>
      <p:sp>
        <p:nvSpPr>
          <p:cNvPr id="4" name="Slide Number Placeholder 3"/>
          <p:cNvSpPr>
            <a:spLocks noGrp="1"/>
          </p:cNvSpPr>
          <p:nvPr>
            <p:ph type="sldNum" sz="quarter" idx="10"/>
          </p:nvPr>
        </p:nvSpPr>
        <p:spPr/>
        <p:txBody>
          <a:bodyPr/>
          <a:lstStyle/>
          <a:p>
            <a:fld id="{82E12B06-83EC-4D40-A024-CDD47FFFF2A9}" type="slidenum">
              <a:rPr lang="en-US" smtClean="0"/>
              <a:t>16</a:t>
            </a:fld>
            <a:endParaRPr lang="en-US"/>
          </a:p>
        </p:txBody>
      </p:sp>
    </p:spTree>
    <p:extLst>
      <p:ext uri="{BB962C8B-B14F-4D97-AF65-F5344CB8AC3E}">
        <p14:creationId xmlns:p14="http://schemas.microsoft.com/office/powerpoint/2010/main" val="10215815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animated, nine clicks) we have a</a:t>
            </a:r>
            <a:r>
              <a:rPr lang="en-US" baseline="0" dirty="0"/>
              <a:t> fairly large literature base to suggest that there are both immediate and long-term impairments in both balance (also referred to as postural control or stability) and gait. And I want to draw your attention just for a moment to the last three studies. In these studies, postural deficits (acute and lingering) were identified through the complexity of the sway. We’ll come back to complexity in just a moment.</a:t>
            </a:r>
            <a:endParaRPr lang="en-US" dirty="0"/>
          </a:p>
        </p:txBody>
      </p:sp>
      <p:sp>
        <p:nvSpPr>
          <p:cNvPr id="4" name="Slide Number Placeholder 3"/>
          <p:cNvSpPr>
            <a:spLocks noGrp="1"/>
          </p:cNvSpPr>
          <p:nvPr>
            <p:ph type="sldNum" sz="quarter" idx="10"/>
          </p:nvPr>
        </p:nvSpPr>
        <p:spPr/>
        <p:txBody>
          <a:bodyPr/>
          <a:lstStyle/>
          <a:p>
            <a:fld id="{82E12B06-83EC-4D40-A024-CDD47FFFF2A9}" type="slidenum">
              <a:rPr lang="en-US" smtClean="0"/>
              <a:t>19</a:t>
            </a:fld>
            <a:endParaRPr lang="en-US"/>
          </a:p>
        </p:txBody>
      </p:sp>
    </p:spTree>
    <p:extLst>
      <p:ext uri="{BB962C8B-B14F-4D97-AF65-F5344CB8AC3E}">
        <p14:creationId xmlns:p14="http://schemas.microsoft.com/office/powerpoint/2010/main" val="39522025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assess isometric force production</a:t>
            </a:r>
            <a:r>
              <a:rPr lang="en-US" baseline="0" dirty="0"/>
              <a:t> and fine motor control with this. Participants press a force transducer and attempt to trace a straight line. While generally impossible, we are interested in the structure of the production. As the participant abducts against the FT, the white line goes up. As s/he adducts, (applies less force) it goes down. The goal is to minimize the error.</a:t>
            </a:r>
            <a:endParaRPr lang="en-US" dirty="0"/>
          </a:p>
        </p:txBody>
      </p:sp>
      <p:sp>
        <p:nvSpPr>
          <p:cNvPr id="4" name="Slide Number Placeholder 3"/>
          <p:cNvSpPr>
            <a:spLocks noGrp="1"/>
          </p:cNvSpPr>
          <p:nvPr>
            <p:ph type="sldNum" sz="quarter" idx="10"/>
          </p:nvPr>
        </p:nvSpPr>
        <p:spPr/>
        <p:txBody>
          <a:bodyPr/>
          <a:lstStyle/>
          <a:p>
            <a:fld id="{82E12B06-83EC-4D40-A024-CDD47FFFF2A9}" type="slidenum">
              <a:rPr lang="en-US" smtClean="0"/>
              <a:t>21</a:t>
            </a:fld>
            <a:endParaRPr lang="en-US"/>
          </a:p>
        </p:txBody>
      </p:sp>
    </p:spTree>
    <p:extLst>
      <p:ext uri="{BB962C8B-B14F-4D97-AF65-F5344CB8AC3E}">
        <p14:creationId xmlns:p14="http://schemas.microsoft.com/office/powerpoint/2010/main" val="33799935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E12B06-83EC-4D40-A024-CDD47FFFF2A9}" type="slidenum">
              <a:rPr lang="en-US" smtClean="0"/>
              <a:t>22</a:t>
            </a:fld>
            <a:endParaRPr lang="en-US"/>
          </a:p>
        </p:txBody>
      </p:sp>
    </p:spTree>
    <p:extLst>
      <p:ext uri="{BB962C8B-B14F-4D97-AF65-F5344CB8AC3E}">
        <p14:creationId xmlns:p14="http://schemas.microsoft.com/office/powerpoint/2010/main" val="18425063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E12B06-83EC-4D40-A024-CDD47FFFF2A9}" type="slidenum">
              <a:rPr lang="en-US" smtClean="0"/>
              <a:t>24</a:t>
            </a:fld>
            <a:endParaRPr lang="en-US"/>
          </a:p>
        </p:txBody>
      </p:sp>
    </p:spTree>
    <p:extLst>
      <p:ext uri="{BB962C8B-B14F-4D97-AF65-F5344CB8AC3E}">
        <p14:creationId xmlns:p14="http://schemas.microsoft.com/office/powerpoint/2010/main" val="36790762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E12B06-83EC-4D40-A024-CDD47FFFF2A9}" type="slidenum">
              <a:rPr lang="en-US" smtClean="0"/>
              <a:t>25</a:t>
            </a:fld>
            <a:endParaRPr lang="en-US"/>
          </a:p>
        </p:txBody>
      </p:sp>
    </p:spTree>
    <p:extLst>
      <p:ext uri="{BB962C8B-B14F-4D97-AF65-F5344CB8AC3E}">
        <p14:creationId xmlns:p14="http://schemas.microsoft.com/office/powerpoint/2010/main" val="36792288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E12B06-83EC-4D40-A024-CDD47FFFF2A9}" type="slidenum">
              <a:rPr lang="en-US" smtClean="0"/>
              <a:t>26</a:t>
            </a:fld>
            <a:endParaRPr lang="en-US"/>
          </a:p>
        </p:txBody>
      </p:sp>
    </p:spTree>
    <p:extLst>
      <p:ext uri="{BB962C8B-B14F-4D97-AF65-F5344CB8AC3E}">
        <p14:creationId xmlns:p14="http://schemas.microsoft.com/office/powerpoint/2010/main" val="2130393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Concussions</a:t>
            </a:r>
            <a:r>
              <a:rPr lang="en-US" baseline="0" dirty="0"/>
              <a:t> are brain injuries caused by a blow to the head or body. An estimated 1.6-3.7 million concussions occur each year, that we are aware of. Furthermore, recent high profile suicides by former NFL players linked to repetitive concussions as well as the myriad of health issues resulting from blast-induced head injuries for servicemen and women have brought concussion management issues to the forefront of social and scientific inquiry.</a:t>
            </a:r>
            <a:endParaRPr lang="en-US" dirty="0"/>
          </a:p>
        </p:txBody>
      </p:sp>
      <p:sp>
        <p:nvSpPr>
          <p:cNvPr id="4" name="Slide Number Placeholder 3"/>
          <p:cNvSpPr>
            <a:spLocks noGrp="1"/>
          </p:cNvSpPr>
          <p:nvPr>
            <p:ph type="sldNum" sz="quarter" idx="10"/>
          </p:nvPr>
        </p:nvSpPr>
        <p:spPr/>
        <p:txBody>
          <a:bodyPr/>
          <a:lstStyle/>
          <a:p>
            <a:fld id="{82E12B06-83EC-4D40-A024-CDD47FFFF2A9}" type="slidenum">
              <a:rPr lang="en-US" smtClean="0"/>
              <a:t>3</a:t>
            </a:fld>
            <a:endParaRPr lang="en-US"/>
          </a:p>
        </p:txBody>
      </p:sp>
    </p:spTree>
    <p:extLst>
      <p:ext uri="{BB962C8B-B14F-4D97-AF65-F5344CB8AC3E}">
        <p14:creationId xmlns:p14="http://schemas.microsoft.com/office/powerpoint/2010/main" val="348779689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E12B06-83EC-4D40-A024-CDD47FFFF2A9}" type="slidenum">
              <a:rPr lang="en-US" smtClean="0"/>
              <a:t>27</a:t>
            </a:fld>
            <a:endParaRPr lang="en-US"/>
          </a:p>
        </p:txBody>
      </p:sp>
    </p:spTree>
    <p:extLst>
      <p:ext uri="{BB962C8B-B14F-4D97-AF65-F5344CB8AC3E}">
        <p14:creationId xmlns:p14="http://schemas.microsoft.com/office/powerpoint/2010/main" val="36917259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E12B06-83EC-4D40-A024-CDD47FFFF2A9}" type="slidenum">
              <a:rPr lang="en-US" smtClean="0"/>
              <a:t>32</a:t>
            </a:fld>
            <a:endParaRPr lang="en-US"/>
          </a:p>
        </p:txBody>
      </p:sp>
    </p:spTree>
    <p:extLst>
      <p:ext uri="{BB962C8B-B14F-4D97-AF65-F5344CB8AC3E}">
        <p14:creationId xmlns:p14="http://schemas.microsoft.com/office/powerpoint/2010/main" val="391870514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Concurrent with the earlier definition of complexity (multiple frequencies, inter-connections between</a:t>
            </a:r>
            <a:r>
              <a:rPr lang="en-US" baseline="0" dirty="0"/>
              <a:t> units), these findings indicate a general change in the way in which individuals utilize visual information to mitigate task-related error and may therefore indicate more widespread changes in visual-motor systems in general. This is supported by a recent fMRI study demonstrating that individuals with a history of concussion exhibit reduced functional connectivity in visual-attention networks and the cerebellum. One area of the VAN that is affected is the dorsolateral prefrontal cortex, which has also be implicated in changes to attention and spatial processing as well as persistent symptoms beyond the normal time course of recovery (post-concussion syndrome). Thus, nonlinear metrics like complexity may provide insight into VAN connectivity as well as DLPFC function without neuroimaging. </a:t>
            </a:r>
          </a:p>
          <a:p>
            <a:endParaRPr lang="en-US" baseline="0" dirty="0"/>
          </a:p>
          <a:p>
            <a:r>
              <a:rPr lang="en-US" baseline="0" dirty="0"/>
              <a:t>With respect to IIV, cognitive and motor performance variability increases with concussion, with areas of attention, spatial processing, and the DLPFC being implicated. </a:t>
            </a:r>
          </a:p>
        </p:txBody>
      </p:sp>
      <p:sp>
        <p:nvSpPr>
          <p:cNvPr id="4" name="Slide Number Placeholder 3"/>
          <p:cNvSpPr>
            <a:spLocks noGrp="1"/>
          </p:cNvSpPr>
          <p:nvPr>
            <p:ph type="sldNum" sz="quarter" idx="10"/>
          </p:nvPr>
        </p:nvSpPr>
        <p:spPr/>
        <p:txBody>
          <a:bodyPr/>
          <a:lstStyle/>
          <a:p>
            <a:fld id="{82E12B06-83EC-4D40-A024-CDD47FFFF2A9}" type="slidenum">
              <a:rPr lang="en-US" smtClean="0"/>
              <a:t>33</a:t>
            </a:fld>
            <a:endParaRPr lang="en-US"/>
          </a:p>
        </p:txBody>
      </p:sp>
    </p:spTree>
    <p:extLst>
      <p:ext uri="{BB962C8B-B14F-4D97-AF65-F5344CB8AC3E}">
        <p14:creationId xmlns:p14="http://schemas.microsoft.com/office/powerpoint/2010/main" val="335591022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E12B06-83EC-4D40-A024-CDD47FFFF2A9}" type="slidenum">
              <a:rPr lang="en-US" smtClean="0"/>
              <a:t>34</a:t>
            </a:fld>
            <a:endParaRPr lang="en-US"/>
          </a:p>
        </p:txBody>
      </p:sp>
    </p:spTree>
    <p:extLst>
      <p:ext uri="{BB962C8B-B14F-4D97-AF65-F5344CB8AC3E}">
        <p14:creationId xmlns:p14="http://schemas.microsoft.com/office/powerpoint/2010/main" val="312820800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E12B06-83EC-4D40-A024-CDD47FFFF2A9}" type="slidenum">
              <a:rPr lang="en-US" smtClean="0"/>
              <a:t>35</a:t>
            </a:fld>
            <a:endParaRPr lang="en-US"/>
          </a:p>
        </p:txBody>
      </p:sp>
    </p:spTree>
    <p:extLst>
      <p:ext uri="{BB962C8B-B14F-4D97-AF65-F5344CB8AC3E}">
        <p14:creationId xmlns:p14="http://schemas.microsoft.com/office/powerpoint/2010/main" val="212641286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E12B06-83EC-4D40-A024-CDD47FFFF2A9}" type="slidenum">
              <a:rPr lang="en-US" smtClean="0"/>
              <a:t>36</a:t>
            </a:fld>
            <a:endParaRPr lang="en-US"/>
          </a:p>
        </p:txBody>
      </p:sp>
    </p:spTree>
    <p:extLst>
      <p:ext uri="{BB962C8B-B14F-4D97-AF65-F5344CB8AC3E}">
        <p14:creationId xmlns:p14="http://schemas.microsoft.com/office/powerpoint/2010/main" val="254060943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E12B06-83EC-4D40-A024-CDD47FFFF2A9}" type="slidenum">
              <a:rPr lang="en-US" smtClean="0"/>
              <a:t>43</a:t>
            </a:fld>
            <a:endParaRPr lang="en-US"/>
          </a:p>
        </p:txBody>
      </p:sp>
    </p:spTree>
    <p:extLst>
      <p:ext uri="{BB962C8B-B14F-4D97-AF65-F5344CB8AC3E}">
        <p14:creationId xmlns:p14="http://schemas.microsoft.com/office/powerpoint/2010/main" val="291691268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82E12B06-83EC-4D40-A024-CDD47FFFF2A9}" type="slidenum">
              <a:rPr lang="en-US" smtClean="0"/>
              <a:t>44</a:t>
            </a:fld>
            <a:endParaRPr lang="en-US"/>
          </a:p>
        </p:txBody>
      </p:sp>
    </p:spTree>
    <p:extLst>
      <p:ext uri="{BB962C8B-B14F-4D97-AF65-F5344CB8AC3E}">
        <p14:creationId xmlns:p14="http://schemas.microsoft.com/office/powerpoint/2010/main" val="39282819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E12B06-83EC-4D40-A024-CDD47FFFF2A9}" type="slidenum">
              <a:rPr lang="en-US" smtClean="0"/>
              <a:t>49</a:t>
            </a:fld>
            <a:endParaRPr lang="en-US"/>
          </a:p>
        </p:txBody>
      </p:sp>
    </p:spTree>
    <p:extLst>
      <p:ext uri="{BB962C8B-B14F-4D97-AF65-F5344CB8AC3E}">
        <p14:creationId xmlns:p14="http://schemas.microsoft.com/office/powerpoint/2010/main" val="238035372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E12B06-83EC-4D40-A024-CDD47FFFF2A9}" type="slidenum">
              <a:rPr lang="en-US" smtClean="0"/>
              <a:t>50</a:t>
            </a:fld>
            <a:endParaRPr lang="en-US"/>
          </a:p>
        </p:txBody>
      </p:sp>
    </p:spTree>
    <p:extLst>
      <p:ext uri="{BB962C8B-B14F-4D97-AF65-F5344CB8AC3E}">
        <p14:creationId xmlns:p14="http://schemas.microsoft.com/office/powerpoint/2010/main" val="24556818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High cost</a:t>
            </a:r>
            <a:r>
              <a:rPr lang="en-US" baseline="0" dirty="0"/>
              <a:t> associated with managing concussions. Estimated costs are $22 </a:t>
            </a:r>
            <a:r>
              <a:rPr lang="en-US" baseline="0" dirty="0" err="1"/>
              <a:t>bn</a:t>
            </a:r>
            <a:r>
              <a:rPr lang="en-US" baseline="0" dirty="0"/>
              <a:t> annually and this is very likely an underestimation d/t </a:t>
            </a:r>
            <a:r>
              <a:rPr lang="en-US" baseline="0" dirty="0" err="1"/>
              <a:t>nonreporting</a:t>
            </a:r>
            <a:r>
              <a:rPr lang="en-US" baseline="0" dirty="0"/>
              <a:t>. Part of the direct costs are associated with the potential for catastrophic concomitant injuries and the “necessity” to rule them out. </a:t>
            </a:r>
            <a:r>
              <a:rPr lang="en-US" baseline="0"/>
              <a:t>Additionally, </a:t>
            </a:r>
            <a:r>
              <a:rPr lang="en-US" baseline="0" dirty="0"/>
              <a:t>there are indirect costs (job, sport, academic time loss, interpersonal relationships, </a:t>
            </a:r>
            <a:r>
              <a:rPr lang="en-US" baseline="0" dirty="0" err="1"/>
              <a:t>etc</a:t>
            </a:r>
            <a:r>
              <a:rPr lang="en-US" baseline="0" dirty="0"/>
              <a:t>) as a result of the symptoms -&gt;</a:t>
            </a:r>
            <a:endParaRPr lang="en-US" dirty="0"/>
          </a:p>
        </p:txBody>
      </p:sp>
      <p:sp>
        <p:nvSpPr>
          <p:cNvPr id="4" name="Slide Number Placeholder 3"/>
          <p:cNvSpPr>
            <a:spLocks noGrp="1"/>
          </p:cNvSpPr>
          <p:nvPr>
            <p:ph type="sldNum" sz="quarter" idx="10"/>
          </p:nvPr>
        </p:nvSpPr>
        <p:spPr/>
        <p:txBody>
          <a:bodyPr/>
          <a:lstStyle/>
          <a:p>
            <a:fld id="{82E12B06-83EC-4D40-A024-CDD47FFFF2A9}" type="slidenum">
              <a:rPr lang="en-US" smtClean="0"/>
              <a:t>4</a:t>
            </a:fld>
            <a:endParaRPr lang="en-US"/>
          </a:p>
        </p:txBody>
      </p:sp>
    </p:spTree>
    <p:extLst>
      <p:ext uri="{BB962C8B-B14F-4D97-AF65-F5344CB8AC3E}">
        <p14:creationId xmlns:p14="http://schemas.microsoft.com/office/powerpoint/2010/main" val="17265637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 And symptoms (manifesting as impairments</a:t>
            </a:r>
            <a:r>
              <a:rPr lang="en-US" baseline="0" dirty="0"/>
              <a:t> or alterations) exist over multiple domains and each one may present across a spectrum of severity. While we highlight here the cognitive, motor, and sleep related issues, we must also acknowledge that there are behavioral changes and somatic symptoms as well. We do have methods for quantifying and identifying these …</a:t>
            </a:r>
            <a:endParaRPr lang="en-US" dirty="0"/>
          </a:p>
        </p:txBody>
      </p:sp>
      <p:sp>
        <p:nvSpPr>
          <p:cNvPr id="4" name="Slide Number Placeholder 3"/>
          <p:cNvSpPr>
            <a:spLocks noGrp="1"/>
          </p:cNvSpPr>
          <p:nvPr>
            <p:ph type="sldNum" sz="quarter" idx="10"/>
          </p:nvPr>
        </p:nvSpPr>
        <p:spPr/>
        <p:txBody>
          <a:bodyPr/>
          <a:lstStyle/>
          <a:p>
            <a:fld id="{82E12B06-83EC-4D40-A024-CDD47FFFF2A9}" type="slidenum">
              <a:rPr lang="en-US" smtClean="0"/>
              <a:t>5</a:t>
            </a:fld>
            <a:endParaRPr lang="en-US"/>
          </a:p>
        </p:txBody>
      </p:sp>
    </p:spTree>
    <p:extLst>
      <p:ext uri="{BB962C8B-B14F-4D97-AF65-F5344CB8AC3E}">
        <p14:creationId xmlns:p14="http://schemas.microsoft.com/office/powerpoint/2010/main" val="26982385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some clinical metrics with demonstrated validity,</a:t>
            </a:r>
            <a:r>
              <a:rPr lang="en-US" baseline="0" dirty="0"/>
              <a:t> reliability, sensitivity, and specificity. However, numerous neuroimaging and instrumented studies have shown that these clinical tools may under-identify deficits and that deficits may persist long after the accepted clinically manifested course. This is problematic because return to play/learn/activity/work/life decisions are often guided both by clinical judgment and these tools. Further..</a:t>
            </a:r>
            <a:endParaRPr lang="en-US" dirty="0"/>
          </a:p>
        </p:txBody>
      </p:sp>
      <p:sp>
        <p:nvSpPr>
          <p:cNvPr id="4" name="Slide Number Placeholder 3"/>
          <p:cNvSpPr>
            <a:spLocks noGrp="1"/>
          </p:cNvSpPr>
          <p:nvPr>
            <p:ph type="sldNum" sz="quarter" idx="10"/>
          </p:nvPr>
        </p:nvSpPr>
        <p:spPr/>
        <p:txBody>
          <a:bodyPr/>
          <a:lstStyle/>
          <a:p>
            <a:fld id="{82E12B06-83EC-4D40-A024-CDD47FFFF2A9}" type="slidenum">
              <a:rPr lang="en-US" smtClean="0"/>
              <a:t>6</a:t>
            </a:fld>
            <a:endParaRPr lang="en-US"/>
          </a:p>
        </p:txBody>
      </p:sp>
    </p:spTree>
    <p:extLst>
      <p:ext uri="{BB962C8B-B14F-4D97-AF65-F5344CB8AC3E}">
        <p14:creationId xmlns:p14="http://schemas.microsoft.com/office/powerpoint/2010/main" val="19458556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multiple neurological</a:t>
            </a:r>
            <a:r>
              <a:rPr lang="en-US" baseline="0" dirty="0"/>
              <a:t> and neurodegenerative diseases and disorders that have been linked to concussion history in all of these domains. While not everyone who has 1+ concussions will get one of these, the risk exists and we do not know how great the risk is or what factors go in to ultimately developing 1 or more of these. However, all of these conditions….</a:t>
            </a:r>
            <a:endParaRPr lang="en-US" dirty="0"/>
          </a:p>
          <a:p>
            <a:endParaRPr lang="en-US" dirty="0"/>
          </a:p>
        </p:txBody>
      </p:sp>
      <p:sp>
        <p:nvSpPr>
          <p:cNvPr id="4" name="Slide Number Placeholder 3"/>
          <p:cNvSpPr>
            <a:spLocks noGrp="1"/>
          </p:cNvSpPr>
          <p:nvPr>
            <p:ph type="sldNum" sz="quarter" idx="10"/>
          </p:nvPr>
        </p:nvSpPr>
        <p:spPr/>
        <p:txBody>
          <a:bodyPr/>
          <a:lstStyle/>
          <a:p>
            <a:fld id="{82E12B06-83EC-4D40-A024-CDD47FFFF2A9}" type="slidenum">
              <a:rPr lang="en-US" smtClean="0"/>
              <a:t>7</a:t>
            </a:fld>
            <a:endParaRPr lang="en-US"/>
          </a:p>
        </p:txBody>
      </p:sp>
    </p:spTree>
    <p:extLst>
      <p:ext uri="{BB962C8B-B14F-4D97-AF65-F5344CB8AC3E}">
        <p14:creationId xmlns:p14="http://schemas.microsoft.com/office/powerpoint/2010/main" val="12211218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have those. So the challenge</a:t>
            </a:r>
            <a:r>
              <a:rPr lang="en-US" baseline="0" dirty="0"/>
              <a:t> right now is to identify ways to identify extant deficits within a clinical framework to provide best care for athletes and humanity.</a:t>
            </a:r>
            <a:endParaRPr lang="en-US" dirty="0"/>
          </a:p>
          <a:p>
            <a:endParaRPr lang="en-US" dirty="0"/>
          </a:p>
        </p:txBody>
      </p:sp>
      <p:sp>
        <p:nvSpPr>
          <p:cNvPr id="4" name="Slide Number Placeholder 3"/>
          <p:cNvSpPr>
            <a:spLocks noGrp="1"/>
          </p:cNvSpPr>
          <p:nvPr>
            <p:ph type="sldNum" sz="quarter" idx="10"/>
          </p:nvPr>
        </p:nvSpPr>
        <p:spPr/>
        <p:txBody>
          <a:bodyPr/>
          <a:lstStyle/>
          <a:p>
            <a:fld id="{82E12B06-83EC-4D40-A024-CDD47FFFF2A9}" type="slidenum">
              <a:rPr lang="en-US" smtClean="0"/>
              <a:t>8</a:t>
            </a:fld>
            <a:endParaRPr lang="en-US"/>
          </a:p>
        </p:txBody>
      </p:sp>
    </p:spTree>
    <p:extLst>
      <p:ext uri="{BB962C8B-B14F-4D97-AF65-F5344CB8AC3E}">
        <p14:creationId xmlns:p14="http://schemas.microsoft.com/office/powerpoint/2010/main" val="15928817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the challenge is two-fold. While staffing can be managed,</a:t>
            </a:r>
            <a:r>
              <a:rPr lang="en-US" baseline="0" dirty="0"/>
              <a:t> what we really need to address right now are the issues related to time, cost, and facilities for testing. As we saw, the neuroimaging methods are costly and require a dedicated space and staff. </a:t>
            </a:r>
            <a:r>
              <a:rPr lang="en-US" dirty="0"/>
              <a:t>Box has animation. And so,</a:t>
            </a:r>
            <a:r>
              <a:rPr lang="en-US" baseline="0" dirty="0"/>
              <a:t> what we want to talk about today is how we may be able to aid the clinical decision-making process and make some inferences about neurological subsystems within a nonlinear dynamical framework.</a:t>
            </a:r>
            <a:endParaRPr lang="en-US" dirty="0"/>
          </a:p>
        </p:txBody>
      </p:sp>
      <p:sp>
        <p:nvSpPr>
          <p:cNvPr id="4" name="Slide Number Placeholder 3"/>
          <p:cNvSpPr>
            <a:spLocks noGrp="1"/>
          </p:cNvSpPr>
          <p:nvPr>
            <p:ph type="sldNum" sz="quarter" idx="10"/>
          </p:nvPr>
        </p:nvSpPr>
        <p:spPr/>
        <p:txBody>
          <a:bodyPr/>
          <a:lstStyle/>
          <a:p>
            <a:fld id="{82E12B06-83EC-4D40-A024-CDD47FFFF2A9}" type="slidenum">
              <a:rPr lang="en-US" smtClean="0"/>
              <a:t>9</a:t>
            </a:fld>
            <a:endParaRPr lang="en-US"/>
          </a:p>
        </p:txBody>
      </p:sp>
    </p:spTree>
    <p:extLst>
      <p:ext uri="{BB962C8B-B14F-4D97-AF65-F5344CB8AC3E}">
        <p14:creationId xmlns:p14="http://schemas.microsoft.com/office/powerpoint/2010/main" val="36280722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Nonlinear</a:t>
            </a:r>
            <a:r>
              <a:rPr lang="en-US" baseline="0" dirty="0"/>
              <a:t> dynamics deal with temporal, spatial, and frequency-domain characteristics of things measured over time. While we apply them to physiological signals, they can and have been applied to many domains where measurements are made over time.</a:t>
            </a:r>
            <a:endParaRPr lang="en-US" dirty="0"/>
          </a:p>
        </p:txBody>
      </p:sp>
      <p:sp>
        <p:nvSpPr>
          <p:cNvPr id="4" name="Slide Number Placeholder 3"/>
          <p:cNvSpPr>
            <a:spLocks noGrp="1"/>
          </p:cNvSpPr>
          <p:nvPr>
            <p:ph type="sldNum" sz="quarter" idx="10"/>
          </p:nvPr>
        </p:nvSpPr>
        <p:spPr/>
        <p:txBody>
          <a:bodyPr/>
          <a:lstStyle/>
          <a:p>
            <a:fld id="{82E12B06-83EC-4D40-A024-CDD47FFFF2A9}" type="slidenum">
              <a:rPr lang="en-US" smtClean="0"/>
              <a:t>10</a:t>
            </a:fld>
            <a:endParaRPr lang="en-US"/>
          </a:p>
        </p:txBody>
      </p:sp>
    </p:spTree>
    <p:extLst>
      <p:ext uri="{BB962C8B-B14F-4D97-AF65-F5344CB8AC3E}">
        <p14:creationId xmlns:p14="http://schemas.microsoft.com/office/powerpoint/2010/main" val="13956744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1AD23E4-71A3-4B3B-9882-BFE08712B17E}" type="datetimeFigureOut">
              <a:rPr lang="en-US" smtClean="0"/>
              <a:t>3/11/2017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C3B02B-7BFD-4D82-A34C-D64100A02C0C}" type="slidenum">
              <a:rPr lang="en-US" smtClean="0"/>
              <a:t>‹#›</a:t>
            </a:fld>
            <a:endParaRPr lang="en-US"/>
          </a:p>
        </p:txBody>
      </p:sp>
    </p:spTree>
    <p:extLst>
      <p:ext uri="{BB962C8B-B14F-4D97-AF65-F5344CB8AC3E}">
        <p14:creationId xmlns:p14="http://schemas.microsoft.com/office/powerpoint/2010/main" val="17759250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1AD23E4-71A3-4B3B-9882-BFE08712B17E}" type="datetimeFigureOut">
              <a:rPr lang="en-US" smtClean="0"/>
              <a:t>3/11/2017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C3B02B-7BFD-4D82-A34C-D64100A02C0C}" type="slidenum">
              <a:rPr lang="en-US" smtClean="0"/>
              <a:t>‹#›</a:t>
            </a:fld>
            <a:endParaRPr lang="en-US"/>
          </a:p>
        </p:txBody>
      </p:sp>
    </p:spTree>
    <p:extLst>
      <p:ext uri="{BB962C8B-B14F-4D97-AF65-F5344CB8AC3E}">
        <p14:creationId xmlns:p14="http://schemas.microsoft.com/office/powerpoint/2010/main" val="35723518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1AD23E4-71A3-4B3B-9882-BFE08712B17E}" type="datetimeFigureOut">
              <a:rPr lang="en-US" smtClean="0"/>
              <a:t>3/11/2017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C3B02B-7BFD-4D82-A34C-D64100A02C0C}" type="slidenum">
              <a:rPr lang="en-US" smtClean="0"/>
              <a:t>‹#›</a:t>
            </a:fld>
            <a:endParaRPr lang="en-US"/>
          </a:p>
        </p:txBody>
      </p:sp>
    </p:spTree>
    <p:extLst>
      <p:ext uri="{BB962C8B-B14F-4D97-AF65-F5344CB8AC3E}">
        <p14:creationId xmlns:p14="http://schemas.microsoft.com/office/powerpoint/2010/main" val="1561508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1AD23E4-71A3-4B3B-9882-BFE08712B17E}" type="datetimeFigureOut">
              <a:rPr lang="en-US" smtClean="0"/>
              <a:t>3/11/2017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C3B02B-7BFD-4D82-A34C-D64100A02C0C}" type="slidenum">
              <a:rPr lang="en-US" smtClean="0"/>
              <a:t>‹#›</a:t>
            </a:fld>
            <a:endParaRPr lang="en-US"/>
          </a:p>
        </p:txBody>
      </p:sp>
    </p:spTree>
    <p:extLst>
      <p:ext uri="{BB962C8B-B14F-4D97-AF65-F5344CB8AC3E}">
        <p14:creationId xmlns:p14="http://schemas.microsoft.com/office/powerpoint/2010/main" val="36389403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1AD23E4-71A3-4B3B-9882-BFE08712B17E}" type="datetimeFigureOut">
              <a:rPr lang="en-US" smtClean="0"/>
              <a:t>3/11/2017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C3B02B-7BFD-4D82-A34C-D64100A02C0C}" type="slidenum">
              <a:rPr lang="en-US" smtClean="0"/>
              <a:t>‹#›</a:t>
            </a:fld>
            <a:endParaRPr lang="en-US"/>
          </a:p>
        </p:txBody>
      </p:sp>
    </p:spTree>
    <p:extLst>
      <p:ext uri="{BB962C8B-B14F-4D97-AF65-F5344CB8AC3E}">
        <p14:creationId xmlns:p14="http://schemas.microsoft.com/office/powerpoint/2010/main" val="41876193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1AD23E4-71A3-4B3B-9882-BFE08712B17E}" type="datetimeFigureOut">
              <a:rPr lang="en-US" smtClean="0"/>
              <a:t>3/11/2017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C3B02B-7BFD-4D82-A34C-D64100A02C0C}" type="slidenum">
              <a:rPr lang="en-US" smtClean="0"/>
              <a:t>‹#›</a:t>
            </a:fld>
            <a:endParaRPr lang="en-US"/>
          </a:p>
        </p:txBody>
      </p:sp>
    </p:spTree>
    <p:extLst>
      <p:ext uri="{BB962C8B-B14F-4D97-AF65-F5344CB8AC3E}">
        <p14:creationId xmlns:p14="http://schemas.microsoft.com/office/powerpoint/2010/main" val="24248856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1AD23E4-71A3-4B3B-9882-BFE08712B17E}" type="datetimeFigureOut">
              <a:rPr lang="en-US" smtClean="0"/>
              <a:t>3/11/2017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C3B02B-7BFD-4D82-A34C-D64100A02C0C}" type="slidenum">
              <a:rPr lang="en-US" smtClean="0"/>
              <a:t>‹#›</a:t>
            </a:fld>
            <a:endParaRPr lang="en-US"/>
          </a:p>
        </p:txBody>
      </p:sp>
    </p:spTree>
    <p:extLst>
      <p:ext uri="{BB962C8B-B14F-4D97-AF65-F5344CB8AC3E}">
        <p14:creationId xmlns:p14="http://schemas.microsoft.com/office/powerpoint/2010/main" val="32926236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1AD23E4-71A3-4B3B-9882-BFE08712B17E}" type="datetimeFigureOut">
              <a:rPr lang="en-US" smtClean="0"/>
              <a:t>3/11/2017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C3B02B-7BFD-4D82-A34C-D64100A02C0C}" type="slidenum">
              <a:rPr lang="en-US" smtClean="0"/>
              <a:t>‹#›</a:t>
            </a:fld>
            <a:endParaRPr lang="en-US"/>
          </a:p>
        </p:txBody>
      </p:sp>
    </p:spTree>
    <p:extLst>
      <p:ext uri="{BB962C8B-B14F-4D97-AF65-F5344CB8AC3E}">
        <p14:creationId xmlns:p14="http://schemas.microsoft.com/office/powerpoint/2010/main" val="37288326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1AD23E4-71A3-4B3B-9882-BFE08712B17E}" type="datetimeFigureOut">
              <a:rPr lang="en-US" smtClean="0"/>
              <a:t>3/11/2017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C3B02B-7BFD-4D82-A34C-D64100A02C0C}" type="slidenum">
              <a:rPr lang="en-US" smtClean="0"/>
              <a:t>‹#›</a:t>
            </a:fld>
            <a:endParaRPr lang="en-US"/>
          </a:p>
        </p:txBody>
      </p:sp>
    </p:spTree>
    <p:extLst>
      <p:ext uri="{BB962C8B-B14F-4D97-AF65-F5344CB8AC3E}">
        <p14:creationId xmlns:p14="http://schemas.microsoft.com/office/powerpoint/2010/main" val="14630415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1AD23E4-71A3-4B3B-9882-BFE08712B17E}" type="datetimeFigureOut">
              <a:rPr lang="en-US" smtClean="0"/>
              <a:t>3/11/2017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C3B02B-7BFD-4D82-A34C-D64100A02C0C}" type="slidenum">
              <a:rPr lang="en-US" smtClean="0"/>
              <a:t>‹#›</a:t>
            </a:fld>
            <a:endParaRPr lang="en-US"/>
          </a:p>
        </p:txBody>
      </p:sp>
    </p:spTree>
    <p:extLst>
      <p:ext uri="{BB962C8B-B14F-4D97-AF65-F5344CB8AC3E}">
        <p14:creationId xmlns:p14="http://schemas.microsoft.com/office/powerpoint/2010/main" val="23852380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1AD23E4-71A3-4B3B-9882-BFE08712B17E}" type="datetimeFigureOut">
              <a:rPr lang="en-US" smtClean="0"/>
              <a:t>3/11/2017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C3B02B-7BFD-4D82-A34C-D64100A02C0C}" type="slidenum">
              <a:rPr lang="en-US" smtClean="0"/>
              <a:t>‹#›</a:t>
            </a:fld>
            <a:endParaRPr lang="en-US"/>
          </a:p>
        </p:txBody>
      </p:sp>
    </p:spTree>
    <p:extLst>
      <p:ext uri="{BB962C8B-B14F-4D97-AF65-F5344CB8AC3E}">
        <p14:creationId xmlns:p14="http://schemas.microsoft.com/office/powerpoint/2010/main" val="15432931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1AD23E4-71A3-4B3B-9882-BFE08712B17E}" type="datetimeFigureOut">
              <a:rPr lang="en-US" smtClean="0"/>
              <a:t>3/11/2017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C3B02B-7BFD-4D82-A34C-D64100A02C0C}" type="slidenum">
              <a:rPr lang="en-US" smtClean="0"/>
              <a:t>‹#›</a:t>
            </a:fld>
            <a:endParaRPr lang="en-US"/>
          </a:p>
        </p:txBody>
      </p:sp>
    </p:spTree>
    <p:extLst>
      <p:ext uri="{BB962C8B-B14F-4D97-AF65-F5344CB8AC3E}">
        <p14:creationId xmlns:p14="http://schemas.microsoft.com/office/powerpoint/2010/main" val="2856727034"/>
      </p:ext>
    </p:extLst>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28.png"/><Relationship Id="rId10" Type="http://schemas.openxmlformats.org/officeDocument/2006/relationships/image" Target="../media/image33.png"/><Relationship Id="rId4" Type="http://schemas.openxmlformats.org/officeDocument/2006/relationships/image" Target="../media/image27.png"/><Relationship Id="rId9" Type="http://schemas.openxmlformats.org/officeDocument/2006/relationships/image" Target="../media/image3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4.tiff"/><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2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2.jpg"/><Relationship Id="rId7"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5.jpeg"/><Relationship Id="rId5" Type="http://schemas.openxmlformats.org/officeDocument/2006/relationships/image" Target="../media/image4.jpg"/><Relationship Id="rId4" Type="http://schemas.openxmlformats.org/officeDocument/2006/relationships/image" Target="../media/image3.JPG"/></Relationships>
</file>

<file path=ppt/slides/_rels/slide3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37.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dirty="0"/>
          </a:p>
        </p:txBody>
      </p:sp>
      <p:sp>
        <p:nvSpPr>
          <p:cNvPr id="3" name="Subtitle 2"/>
          <p:cNvSpPr>
            <a:spLocks noGrp="1"/>
          </p:cNvSpPr>
          <p:nvPr>
            <p:ph type="subTitle" idx="1"/>
          </p:nvPr>
        </p:nvSpPr>
        <p:spPr/>
        <p:txBody>
          <a:bodyPr/>
          <a:lstStyle/>
          <a:p>
            <a:endParaRPr lang="en-US"/>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Rectangle 6"/>
          <p:cNvSpPr/>
          <p:nvPr/>
        </p:nvSpPr>
        <p:spPr>
          <a:xfrm>
            <a:off x="0" y="5068957"/>
            <a:ext cx="6894576" cy="178904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latin typeface="Bitstream Vera Sans" panose="020B0603030804020204" pitchFamily="34" charset="0"/>
              </a:rPr>
              <a:t>THE EFFECTS OF PREVIOUS CONCUSSIONS ON THE PHYSIOLOGICAL COMPLEXITY OF MOTOR OUTPUT DURING A CONTINUOUS ISOMETRIC VISUAL-MOTOR TRACKING TASK</a:t>
            </a:r>
          </a:p>
          <a:p>
            <a:endParaRPr lang="en-US" sz="2400" dirty="0">
              <a:latin typeface="Bitstream Vera Sans" panose="020B0603030804020204" pitchFamily="34" charset="0"/>
            </a:endParaRPr>
          </a:p>
          <a:p>
            <a:r>
              <a:rPr lang="en-US" dirty="0">
                <a:latin typeface="Bitstream Vera Sans" panose="020B0603030804020204" pitchFamily="34" charset="0"/>
              </a:rPr>
              <a:t>Adam Raikes, MS, LAT, ATC</a:t>
            </a:r>
          </a:p>
        </p:txBody>
      </p:sp>
    </p:spTree>
    <p:extLst>
      <p:ext uri="{BB962C8B-B14F-4D97-AF65-F5344CB8AC3E}">
        <p14:creationId xmlns:p14="http://schemas.microsoft.com/office/powerpoint/2010/main" val="16705974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3359"/>
        </a:solidFill>
        <a:effectLst/>
      </p:bgPr>
    </p:bg>
    <p:spTree>
      <p:nvGrpSpPr>
        <p:cNvPr id="1" name=""/>
        <p:cNvGrpSpPr/>
        <p:nvPr/>
      </p:nvGrpSpPr>
      <p:grpSpPr>
        <a:xfrm>
          <a:off x="0" y="0"/>
          <a:ext cx="0" cy="0"/>
          <a:chOff x="0" y="0"/>
          <a:chExt cx="0" cy="0"/>
        </a:xfrm>
      </p:grpSpPr>
      <p:sp>
        <p:nvSpPr>
          <p:cNvPr id="2" name="TextBox 1"/>
          <p:cNvSpPr txBox="1"/>
          <p:nvPr/>
        </p:nvSpPr>
        <p:spPr>
          <a:xfrm>
            <a:off x="0" y="4891314"/>
            <a:ext cx="12192000" cy="923330"/>
          </a:xfrm>
          <a:prstGeom prst="rect">
            <a:avLst/>
          </a:prstGeom>
          <a:noFill/>
        </p:spPr>
        <p:txBody>
          <a:bodyPr wrap="square" rtlCol="0">
            <a:spAutoFit/>
          </a:bodyPr>
          <a:lstStyle/>
          <a:p>
            <a:r>
              <a:rPr lang="en-US" sz="5400" dirty="0">
                <a:solidFill>
                  <a:srgbClr val="FFFFFF"/>
                </a:solidFill>
                <a:latin typeface="Bitstream Vera Sans" panose="020B0603030804020204" pitchFamily="34" charset="0"/>
              </a:rPr>
              <a:t>Nonlinear Dynamics</a:t>
            </a:r>
          </a:p>
        </p:txBody>
      </p:sp>
    </p:spTree>
    <p:extLst>
      <p:ext uri="{BB962C8B-B14F-4D97-AF65-F5344CB8AC3E}">
        <p14:creationId xmlns:p14="http://schemas.microsoft.com/office/powerpoint/2010/main" val="8276110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3467" y="702737"/>
            <a:ext cx="10905066" cy="5452524"/>
          </a:xfrm>
          <a:prstGeom prst="rect">
            <a:avLst/>
          </a:prstGeom>
        </p:spPr>
      </p:pic>
    </p:spTree>
    <p:extLst>
      <p:ext uri="{BB962C8B-B14F-4D97-AF65-F5344CB8AC3E}">
        <p14:creationId xmlns:p14="http://schemas.microsoft.com/office/powerpoint/2010/main" val="28432369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srcRect l="7578" t="36549" r="8852" b="20788"/>
          <a:stretch/>
        </p:blipFill>
        <p:spPr>
          <a:xfrm>
            <a:off x="19881" y="159026"/>
            <a:ext cx="6018661" cy="1856234"/>
          </a:xfrm>
          <a:prstGeom prst="rect">
            <a:avLst/>
          </a:prstGeom>
        </p:spPr>
      </p:pic>
      <p:pic>
        <p:nvPicPr>
          <p:cNvPr id="3" name="Picture 2"/>
          <p:cNvPicPr>
            <a:picLocks noChangeAspect="1"/>
          </p:cNvPicPr>
          <p:nvPr/>
        </p:nvPicPr>
        <p:blipFill rotWithShape="1">
          <a:blip r:embed="rId4"/>
          <a:srcRect l="7732" t="32284" r="9004" b="26767"/>
          <a:stretch/>
        </p:blipFill>
        <p:spPr>
          <a:xfrm>
            <a:off x="6420678" y="300567"/>
            <a:ext cx="5771321" cy="1714693"/>
          </a:xfrm>
          <a:prstGeom prst="rect">
            <a:avLst/>
          </a:prstGeom>
        </p:spPr>
      </p:pic>
      <p:pic>
        <p:nvPicPr>
          <p:cNvPr id="4" name="Picture 3"/>
          <p:cNvPicPr>
            <a:picLocks noChangeAspect="1"/>
          </p:cNvPicPr>
          <p:nvPr/>
        </p:nvPicPr>
        <p:blipFill rotWithShape="1">
          <a:blip r:embed="rId5"/>
          <a:srcRect l="7732" t="25408" r="8851" b="26766"/>
          <a:stretch/>
        </p:blipFill>
        <p:spPr>
          <a:xfrm>
            <a:off x="0" y="3138816"/>
            <a:ext cx="6203772" cy="2148802"/>
          </a:xfrm>
          <a:prstGeom prst="rect">
            <a:avLst/>
          </a:prstGeom>
        </p:spPr>
      </p:pic>
      <p:pic>
        <p:nvPicPr>
          <p:cNvPr id="5" name="Picture 4"/>
          <p:cNvPicPr>
            <a:picLocks noChangeAspect="1"/>
          </p:cNvPicPr>
          <p:nvPr/>
        </p:nvPicPr>
        <p:blipFill rotWithShape="1">
          <a:blip r:embed="rId6"/>
          <a:srcRect l="31717" t="24592" r="7935" b="23777"/>
          <a:stretch/>
        </p:blipFill>
        <p:spPr>
          <a:xfrm>
            <a:off x="6420678" y="3017596"/>
            <a:ext cx="5771322" cy="2572096"/>
          </a:xfrm>
          <a:prstGeom prst="rect">
            <a:avLst/>
          </a:prstGeom>
        </p:spPr>
      </p:pic>
      <p:sp>
        <p:nvSpPr>
          <p:cNvPr id="6" name="TextBox 5"/>
          <p:cNvSpPr txBox="1"/>
          <p:nvPr/>
        </p:nvSpPr>
        <p:spPr>
          <a:xfrm>
            <a:off x="19881" y="6411174"/>
            <a:ext cx="4194313" cy="369332"/>
          </a:xfrm>
          <a:prstGeom prst="rect">
            <a:avLst/>
          </a:prstGeom>
          <a:noFill/>
        </p:spPr>
        <p:txBody>
          <a:bodyPr wrap="square" rtlCol="0">
            <a:spAutoFit/>
          </a:bodyPr>
          <a:lstStyle/>
          <a:p>
            <a:r>
              <a:rPr lang="en-US" dirty="0" err="1"/>
              <a:t>Pincus</a:t>
            </a:r>
            <a:r>
              <a:rPr lang="en-US" dirty="0"/>
              <a:t>, 1994</a:t>
            </a:r>
          </a:p>
        </p:txBody>
      </p:sp>
    </p:spTree>
    <p:extLst>
      <p:ext uri="{BB962C8B-B14F-4D97-AF65-F5344CB8AC3E}">
        <p14:creationId xmlns:p14="http://schemas.microsoft.com/office/powerpoint/2010/main" val="589842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srcRect l="28203" t="26495" r="23824" b="21602"/>
          <a:stretch/>
        </p:blipFill>
        <p:spPr>
          <a:xfrm>
            <a:off x="1212577" y="417444"/>
            <a:ext cx="9680712" cy="5888586"/>
          </a:xfrm>
          <a:prstGeom prst="rect">
            <a:avLst/>
          </a:prstGeom>
        </p:spPr>
      </p:pic>
      <p:sp>
        <p:nvSpPr>
          <p:cNvPr id="3" name="TextBox 2"/>
          <p:cNvSpPr txBox="1"/>
          <p:nvPr/>
        </p:nvSpPr>
        <p:spPr>
          <a:xfrm>
            <a:off x="0" y="6306030"/>
            <a:ext cx="2961861" cy="369332"/>
          </a:xfrm>
          <a:prstGeom prst="rect">
            <a:avLst/>
          </a:prstGeom>
          <a:noFill/>
        </p:spPr>
        <p:txBody>
          <a:bodyPr wrap="square" rtlCol="0">
            <a:spAutoFit/>
          </a:bodyPr>
          <a:lstStyle/>
          <a:p>
            <a:r>
              <a:rPr lang="en-US" dirty="0" err="1"/>
              <a:t>Gow</a:t>
            </a:r>
            <a:r>
              <a:rPr lang="en-US" dirty="0"/>
              <a:t>, 2015</a:t>
            </a:r>
          </a:p>
        </p:txBody>
      </p:sp>
    </p:spTree>
    <p:extLst>
      <p:ext uri="{BB962C8B-B14F-4D97-AF65-F5344CB8AC3E}">
        <p14:creationId xmlns:p14="http://schemas.microsoft.com/office/powerpoint/2010/main" val="37404349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28203" t="26495" r="23824" b="21602"/>
          <a:stretch/>
        </p:blipFill>
        <p:spPr>
          <a:xfrm>
            <a:off x="2325759" y="357809"/>
            <a:ext cx="7222156" cy="4393095"/>
          </a:xfrm>
          <a:prstGeom prst="rect">
            <a:avLst/>
          </a:prstGeom>
        </p:spPr>
      </p:pic>
      <p:sp>
        <p:nvSpPr>
          <p:cNvPr id="3" name="TextBox 2"/>
          <p:cNvSpPr txBox="1"/>
          <p:nvPr/>
        </p:nvSpPr>
        <p:spPr>
          <a:xfrm>
            <a:off x="0" y="6306030"/>
            <a:ext cx="2961861" cy="369332"/>
          </a:xfrm>
          <a:prstGeom prst="rect">
            <a:avLst/>
          </a:prstGeom>
          <a:noFill/>
        </p:spPr>
        <p:txBody>
          <a:bodyPr wrap="square" rtlCol="0">
            <a:spAutoFit/>
          </a:bodyPr>
          <a:lstStyle/>
          <a:p>
            <a:r>
              <a:rPr lang="en-US" dirty="0" err="1"/>
              <a:t>Gow</a:t>
            </a:r>
            <a:r>
              <a:rPr lang="en-US" dirty="0"/>
              <a:t>, 2015</a:t>
            </a:r>
          </a:p>
        </p:txBody>
      </p:sp>
      <p:sp>
        <p:nvSpPr>
          <p:cNvPr id="4" name="TextBox 3"/>
          <p:cNvSpPr txBox="1"/>
          <p:nvPr/>
        </p:nvSpPr>
        <p:spPr>
          <a:xfrm>
            <a:off x="3302967" y="5251468"/>
            <a:ext cx="5267740" cy="553998"/>
          </a:xfrm>
          <a:prstGeom prst="rect">
            <a:avLst/>
          </a:prstGeom>
          <a:noFill/>
        </p:spPr>
        <p:txBody>
          <a:bodyPr wrap="square" rtlCol="0">
            <a:spAutoFit/>
          </a:bodyPr>
          <a:lstStyle/>
          <a:p>
            <a:r>
              <a:rPr lang="en-US" sz="3000" dirty="0">
                <a:latin typeface="Arimo" panose="020B0604020202020204" pitchFamily="34" charset="0"/>
                <a:ea typeface="Arimo" panose="020B0604020202020204" pitchFamily="34" charset="0"/>
                <a:cs typeface="Arimo" panose="020B0604020202020204" pitchFamily="34" charset="0"/>
              </a:rPr>
              <a:t>Sampling @ 100 Hz = 3 </a:t>
            </a:r>
            <a:r>
              <a:rPr lang="en-US" sz="3000" dirty="0" err="1">
                <a:latin typeface="Arimo" panose="020B0604020202020204" pitchFamily="34" charset="0"/>
                <a:ea typeface="Arimo" panose="020B0604020202020204" pitchFamily="34" charset="0"/>
                <a:cs typeface="Arimo" panose="020B0604020202020204" pitchFamily="34" charset="0"/>
              </a:rPr>
              <a:t>msec</a:t>
            </a:r>
            <a:endParaRPr lang="en-US" sz="3000" dirty="0">
              <a:latin typeface="Arimo" panose="020B0604020202020204" pitchFamily="34" charset="0"/>
              <a:ea typeface="Arimo" panose="020B0604020202020204" pitchFamily="34" charset="0"/>
              <a:cs typeface="Arimo" panose="020B0604020202020204" pitchFamily="34" charset="0"/>
            </a:endParaRPr>
          </a:p>
        </p:txBody>
      </p:sp>
    </p:spTree>
    <p:extLst>
      <p:ext uri="{BB962C8B-B14F-4D97-AF65-F5344CB8AC3E}">
        <p14:creationId xmlns:p14="http://schemas.microsoft.com/office/powerpoint/2010/main" val="26865219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28203" t="26495" r="23824" b="21602"/>
          <a:stretch/>
        </p:blipFill>
        <p:spPr>
          <a:xfrm>
            <a:off x="2325759" y="357809"/>
            <a:ext cx="7222156" cy="4393095"/>
          </a:xfrm>
          <a:prstGeom prst="rect">
            <a:avLst/>
          </a:prstGeom>
        </p:spPr>
      </p:pic>
      <p:sp>
        <p:nvSpPr>
          <p:cNvPr id="3" name="TextBox 2"/>
          <p:cNvSpPr txBox="1"/>
          <p:nvPr/>
        </p:nvSpPr>
        <p:spPr>
          <a:xfrm>
            <a:off x="0" y="6306030"/>
            <a:ext cx="2961861" cy="369332"/>
          </a:xfrm>
          <a:prstGeom prst="rect">
            <a:avLst/>
          </a:prstGeom>
          <a:noFill/>
        </p:spPr>
        <p:txBody>
          <a:bodyPr wrap="square" rtlCol="0">
            <a:spAutoFit/>
          </a:bodyPr>
          <a:lstStyle/>
          <a:p>
            <a:r>
              <a:rPr lang="en-US" dirty="0" err="1"/>
              <a:t>Gow</a:t>
            </a:r>
            <a:r>
              <a:rPr lang="en-US" dirty="0"/>
              <a:t>, 2015</a:t>
            </a:r>
          </a:p>
        </p:txBody>
      </p:sp>
      <p:sp>
        <p:nvSpPr>
          <p:cNvPr id="4" name="TextBox 3"/>
          <p:cNvSpPr txBox="1"/>
          <p:nvPr/>
        </p:nvSpPr>
        <p:spPr>
          <a:xfrm>
            <a:off x="0" y="5251468"/>
            <a:ext cx="2484783" cy="553998"/>
          </a:xfrm>
          <a:prstGeom prst="rect">
            <a:avLst/>
          </a:prstGeom>
          <a:noFill/>
        </p:spPr>
        <p:txBody>
          <a:bodyPr wrap="square" rtlCol="0">
            <a:spAutoFit/>
          </a:bodyPr>
          <a:lstStyle/>
          <a:p>
            <a:r>
              <a:rPr lang="en-US" sz="3000" dirty="0">
                <a:latin typeface="Arimo" panose="020B0604020202020204" pitchFamily="34" charset="0"/>
                <a:ea typeface="Arimo" panose="020B0604020202020204" pitchFamily="34" charset="0"/>
                <a:cs typeface="Arimo" panose="020B0604020202020204" pitchFamily="34" charset="0"/>
              </a:rPr>
              <a:t>60% of 20 Hz</a:t>
            </a:r>
          </a:p>
        </p:txBody>
      </p:sp>
      <p:sp>
        <p:nvSpPr>
          <p:cNvPr id="5" name="TextBox 4"/>
          <p:cNvSpPr txBox="1"/>
          <p:nvPr/>
        </p:nvSpPr>
        <p:spPr>
          <a:xfrm>
            <a:off x="2961861" y="5251468"/>
            <a:ext cx="2484783" cy="553998"/>
          </a:xfrm>
          <a:prstGeom prst="rect">
            <a:avLst/>
          </a:prstGeom>
          <a:noFill/>
        </p:spPr>
        <p:txBody>
          <a:bodyPr wrap="square" rtlCol="0">
            <a:spAutoFit/>
          </a:bodyPr>
          <a:lstStyle/>
          <a:p>
            <a:r>
              <a:rPr lang="en-US" sz="3000" dirty="0">
                <a:latin typeface="Arimo" panose="020B0604020202020204" pitchFamily="34" charset="0"/>
                <a:ea typeface="Arimo" panose="020B0604020202020204" pitchFamily="34" charset="0"/>
                <a:cs typeface="Arimo" panose="020B0604020202020204" pitchFamily="34" charset="0"/>
              </a:rPr>
              <a:t>30% of 10 Hz</a:t>
            </a:r>
          </a:p>
        </p:txBody>
      </p:sp>
      <p:sp>
        <p:nvSpPr>
          <p:cNvPr id="6" name="TextBox 5"/>
          <p:cNvSpPr txBox="1"/>
          <p:nvPr/>
        </p:nvSpPr>
        <p:spPr>
          <a:xfrm>
            <a:off x="5923722" y="5251468"/>
            <a:ext cx="2484783" cy="553998"/>
          </a:xfrm>
          <a:prstGeom prst="rect">
            <a:avLst/>
          </a:prstGeom>
          <a:noFill/>
        </p:spPr>
        <p:txBody>
          <a:bodyPr wrap="square" rtlCol="0">
            <a:spAutoFit/>
          </a:bodyPr>
          <a:lstStyle/>
          <a:p>
            <a:r>
              <a:rPr lang="en-US" sz="3000" dirty="0">
                <a:latin typeface="Arimo" panose="020B0604020202020204" pitchFamily="34" charset="0"/>
                <a:ea typeface="Arimo" panose="020B0604020202020204" pitchFamily="34" charset="0"/>
                <a:cs typeface="Arimo" panose="020B0604020202020204" pitchFamily="34" charset="0"/>
              </a:rPr>
              <a:t>3% of 1 Hz</a:t>
            </a:r>
          </a:p>
        </p:txBody>
      </p:sp>
      <p:sp>
        <p:nvSpPr>
          <p:cNvPr id="7" name="TextBox 6"/>
          <p:cNvSpPr txBox="1"/>
          <p:nvPr/>
        </p:nvSpPr>
        <p:spPr>
          <a:xfrm>
            <a:off x="8885583" y="5251468"/>
            <a:ext cx="2961860" cy="553998"/>
          </a:xfrm>
          <a:prstGeom prst="rect">
            <a:avLst/>
          </a:prstGeom>
          <a:noFill/>
        </p:spPr>
        <p:txBody>
          <a:bodyPr wrap="square" rtlCol="0">
            <a:spAutoFit/>
          </a:bodyPr>
          <a:lstStyle/>
          <a:p>
            <a:r>
              <a:rPr lang="en-US" sz="3000" dirty="0">
                <a:latin typeface="Arimo" panose="020B0604020202020204" pitchFamily="34" charset="0"/>
                <a:ea typeface="Arimo" panose="020B0604020202020204" pitchFamily="34" charset="0"/>
                <a:cs typeface="Arimo" panose="020B0604020202020204" pitchFamily="34" charset="0"/>
              </a:rPr>
              <a:t>1.5% of 0.5 Hz</a:t>
            </a:r>
          </a:p>
        </p:txBody>
      </p:sp>
      <p:sp>
        <p:nvSpPr>
          <p:cNvPr id="8" name="Oval 7"/>
          <p:cNvSpPr/>
          <p:nvPr/>
        </p:nvSpPr>
        <p:spPr>
          <a:xfrm rot="630115">
            <a:off x="3155391" y="1246196"/>
            <a:ext cx="355671" cy="1640613"/>
          </a:xfrm>
          <a:prstGeom prst="ellipse">
            <a:avLst/>
          </a:prstGeom>
          <a:noFill/>
          <a:ln w="412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746048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47461" y="337931"/>
            <a:ext cx="8063946" cy="6047960"/>
          </a:xfrm>
          <a:prstGeom prst="rect">
            <a:avLst/>
          </a:prstGeom>
        </p:spPr>
      </p:pic>
      <p:sp>
        <p:nvSpPr>
          <p:cNvPr id="3" name="TextBox 2"/>
          <p:cNvSpPr txBox="1"/>
          <p:nvPr/>
        </p:nvSpPr>
        <p:spPr>
          <a:xfrm>
            <a:off x="0" y="6387068"/>
            <a:ext cx="2961861" cy="369332"/>
          </a:xfrm>
          <a:prstGeom prst="rect">
            <a:avLst/>
          </a:prstGeom>
          <a:noFill/>
        </p:spPr>
        <p:txBody>
          <a:bodyPr wrap="square" rtlCol="0">
            <a:spAutoFit/>
          </a:bodyPr>
          <a:lstStyle/>
          <a:p>
            <a:r>
              <a:rPr lang="en-US" dirty="0"/>
              <a:t>Adapted from Costa, 2002</a:t>
            </a:r>
          </a:p>
        </p:txBody>
      </p:sp>
    </p:spTree>
    <p:extLst>
      <p:ext uri="{BB962C8B-B14F-4D97-AF65-F5344CB8AC3E}">
        <p14:creationId xmlns:p14="http://schemas.microsoft.com/office/powerpoint/2010/main" val="39016037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8820" y="0"/>
            <a:ext cx="8153400" cy="6115050"/>
          </a:xfrm>
          <a:prstGeom prst="rect">
            <a:avLst/>
          </a:prstGeom>
        </p:spPr>
      </p:pic>
      <p:sp>
        <p:nvSpPr>
          <p:cNvPr id="3" name="TextBox 2"/>
          <p:cNvSpPr txBox="1"/>
          <p:nvPr/>
        </p:nvSpPr>
        <p:spPr>
          <a:xfrm>
            <a:off x="0" y="6387068"/>
            <a:ext cx="2961861" cy="369332"/>
          </a:xfrm>
          <a:prstGeom prst="rect">
            <a:avLst/>
          </a:prstGeom>
          <a:noFill/>
        </p:spPr>
        <p:txBody>
          <a:bodyPr wrap="square" rtlCol="0">
            <a:spAutoFit/>
          </a:bodyPr>
          <a:lstStyle/>
          <a:p>
            <a:r>
              <a:rPr lang="en-US" dirty="0"/>
              <a:t>Adapted from Wu, 2013</a:t>
            </a:r>
          </a:p>
        </p:txBody>
      </p:sp>
    </p:spTree>
    <p:extLst>
      <p:ext uri="{BB962C8B-B14F-4D97-AF65-F5344CB8AC3E}">
        <p14:creationId xmlns:p14="http://schemas.microsoft.com/office/powerpoint/2010/main" val="14941003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3467" y="1084411"/>
            <a:ext cx="10905066" cy="4689177"/>
          </a:xfrm>
          <a:prstGeom prst="rect">
            <a:avLst/>
          </a:prstGeom>
        </p:spPr>
      </p:pic>
    </p:spTree>
    <p:extLst>
      <p:ext uri="{BB962C8B-B14F-4D97-AF65-F5344CB8AC3E}">
        <p14:creationId xmlns:p14="http://schemas.microsoft.com/office/powerpoint/2010/main" val="6341584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rotWithShape="1">
          <a:blip r:embed="rId3"/>
          <a:srcRect l="24537" t="23780" r="23846" b="14268"/>
          <a:stretch/>
        </p:blipFill>
        <p:spPr>
          <a:xfrm>
            <a:off x="220114" y="367697"/>
            <a:ext cx="4130026" cy="2786964"/>
          </a:xfrm>
          <a:prstGeom prst="rect">
            <a:avLst/>
          </a:prstGeom>
        </p:spPr>
      </p:pic>
      <p:pic>
        <p:nvPicPr>
          <p:cNvPr id="7" name="Picture 6"/>
          <p:cNvPicPr>
            <a:picLocks noChangeAspect="1"/>
          </p:cNvPicPr>
          <p:nvPr/>
        </p:nvPicPr>
        <p:blipFill rotWithShape="1">
          <a:blip r:embed="rId4"/>
          <a:srcRect l="27287" t="24592" r="7019" b="8832"/>
          <a:stretch/>
        </p:blipFill>
        <p:spPr>
          <a:xfrm>
            <a:off x="7160906" y="327902"/>
            <a:ext cx="5031094" cy="2866554"/>
          </a:xfrm>
          <a:prstGeom prst="rect">
            <a:avLst/>
          </a:prstGeom>
        </p:spPr>
      </p:pic>
      <p:pic>
        <p:nvPicPr>
          <p:cNvPr id="8" name="Picture 7"/>
          <p:cNvPicPr>
            <a:picLocks noChangeAspect="1"/>
          </p:cNvPicPr>
          <p:nvPr/>
        </p:nvPicPr>
        <p:blipFill rotWithShape="1">
          <a:blip r:embed="rId5"/>
          <a:srcRect l="27134" t="30571" r="25810" b="13179"/>
          <a:stretch/>
        </p:blipFill>
        <p:spPr>
          <a:xfrm>
            <a:off x="157839" y="2167334"/>
            <a:ext cx="4254576" cy="2859408"/>
          </a:xfrm>
          <a:prstGeom prst="rect">
            <a:avLst/>
          </a:prstGeom>
        </p:spPr>
      </p:pic>
      <p:pic>
        <p:nvPicPr>
          <p:cNvPr id="15" name="Picture 14"/>
          <p:cNvPicPr>
            <a:picLocks noChangeAspect="1"/>
          </p:cNvPicPr>
          <p:nvPr/>
        </p:nvPicPr>
        <p:blipFill rotWithShape="1">
          <a:blip r:embed="rId6"/>
          <a:srcRect l="25737" t="26401" r="23846" b="17822"/>
          <a:stretch/>
        </p:blipFill>
        <p:spPr>
          <a:xfrm>
            <a:off x="0" y="3597038"/>
            <a:ext cx="4662788" cy="2900223"/>
          </a:xfrm>
          <a:prstGeom prst="rect">
            <a:avLst/>
          </a:prstGeom>
        </p:spPr>
      </p:pic>
      <p:pic>
        <p:nvPicPr>
          <p:cNvPr id="16" name="Picture 15"/>
          <p:cNvPicPr>
            <a:picLocks noChangeAspect="1"/>
          </p:cNvPicPr>
          <p:nvPr/>
        </p:nvPicPr>
        <p:blipFill rotWithShape="1">
          <a:blip r:embed="rId7"/>
          <a:srcRect l="25737" t="27083" r="22914" b="17771"/>
          <a:stretch/>
        </p:blipFill>
        <p:spPr>
          <a:xfrm>
            <a:off x="7437441" y="1642672"/>
            <a:ext cx="4636551" cy="2799525"/>
          </a:xfrm>
          <a:prstGeom prst="rect">
            <a:avLst/>
          </a:prstGeom>
        </p:spPr>
      </p:pic>
      <p:pic>
        <p:nvPicPr>
          <p:cNvPr id="2" name="Picture 1"/>
          <p:cNvPicPr>
            <a:picLocks noChangeAspect="1"/>
          </p:cNvPicPr>
          <p:nvPr/>
        </p:nvPicPr>
        <p:blipFill rotWithShape="1">
          <a:blip r:embed="rId8"/>
          <a:srcRect l="14291" t="26406" r="59736" b="15555"/>
          <a:stretch/>
        </p:blipFill>
        <p:spPr>
          <a:xfrm>
            <a:off x="7437441" y="2765037"/>
            <a:ext cx="4629525" cy="3488378"/>
          </a:xfrm>
          <a:prstGeom prst="rect">
            <a:avLst/>
          </a:prstGeom>
        </p:spPr>
      </p:pic>
      <p:pic>
        <p:nvPicPr>
          <p:cNvPr id="3" name="Picture 2"/>
          <p:cNvPicPr>
            <a:picLocks noChangeAspect="1"/>
          </p:cNvPicPr>
          <p:nvPr/>
        </p:nvPicPr>
        <p:blipFill rotWithShape="1">
          <a:blip r:embed="rId9"/>
          <a:srcRect l="12669" t="31445" r="59737" b="15555"/>
          <a:stretch/>
        </p:blipFill>
        <p:spPr>
          <a:xfrm>
            <a:off x="7437441" y="3818909"/>
            <a:ext cx="4692536" cy="3039091"/>
          </a:xfrm>
          <a:prstGeom prst="rect">
            <a:avLst/>
          </a:prstGeom>
        </p:spPr>
      </p:pic>
      <p:sp>
        <p:nvSpPr>
          <p:cNvPr id="11" name="Rectangle 10"/>
          <p:cNvSpPr/>
          <p:nvPr/>
        </p:nvSpPr>
        <p:spPr>
          <a:xfrm>
            <a:off x="0" y="0"/>
            <a:ext cx="12192000" cy="6858000"/>
          </a:xfrm>
          <a:prstGeom prst="rect">
            <a:avLst/>
          </a:prstGeom>
          <a:solidFill>
            <a:schemeClr val="bg1">
              <a:lumMod val="75000"/>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rotWithShape="1">
          <a:blip r:embed="rId10"/>
          <a:srcRect l="8412" t="33850" r="64320" b="19192"/>
          <a:stretch/>
        </p:blipFill>
        <p:spPr>
          <a:xfrm>
            <a:off x="2134510" y="1494341"/>
            <a:ext cx="7242027" cy="4205394"/>
          </a:xfrm>
          <a:prstGeom prst="rect">
            <a:avLst/>
          </a:prstGeom>
        </p:spPr>
      </p:pic>
    </p:spTree>
    <p:extLst>
      <p:ext uri="{BB962C8B-B14F-4D97-AF65-F5344CB8AC3E}">
        <p14:creationId xmlns:p14="http://schemas.microsoft.com/office/powerpoint/2010/main" val="3001019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Checklist for me before presentation</a:t>
            </a:r>
            <a:br>
              <a:rPr lang="en-US" dirty="0"/>
            </a:br>
            <a:endParaRPr lang="en-US" dirty="0"/>
          </a:p>
        </p:txBody>
      </p:sp>
      <p:sp>
        <p:nvSpPr>
          <p:cNvPr id="5" name="TextBox 4"/>
          <p:cNvSpPr txBox="1"/>
          <p:nvPr/>
        </p:nvSpPr>
        <p:spPr>
          <a:xfrm>
            <a:off x="838200" y="1089498"/>
            <a:ext cx="10796081" cy="923330"/>
          </a:xfrm>
          <a:prstGeom prst="rect">
            <a:avLst/>
          </a:prstGeom>
          <a:noFill/>
        </p:spPr>
        <p:txBody>
          <a:bodyPr wrap="square" rtlCol="0">
            <a:spAutoFit/>
          </a:bodyPr>
          <a:lstStyle/>
          <a:p>
            <a:pPr marL="285750" indent="-285750">
              <a:buFont typeface="Wingdings" panose="05000000000000000000" pitchFamily="2" charset="2"/>
              <a:buChar char="Ø"/>
            </a:pPr>
            <a:r>
              <a:rPr lang="en-US" dirty="0"/>
              <a:t>Finish slides</a:t>
            </a:r>
          </a:p>
          <a:p>
            <a:pPr marL="285750" indent="-285750">
              <a:buFont typeface="Wingdings" panose="05000000000000000000" pitchFamily="2" charset="2"/>
              <a:buChar char="Ø"/>
            </a:pPr>
            <a:r>
              <a:rPr lang="en-US" dirty="0"/>
              <a:t>Bring dry erase marker</a:t>
            </a:r>
          </a:p>
          <a:p>
            <a:pPr marL="285750" indent="-285750">
              <a:buFont typeface="Wingdings" panose="05000000000000000000" pitchFamily="2" charset="2"/>
              <a:buChar char="Ø"/>
            </a:pPr>
            <a:r>
              <a:rPr lang="en-US" dirty="0"/>
              <a:t>Bring money for bribes</a:t>
            </a:r>
          </a:p>
        </p:txBody>
      </p:sp>
    </p:spTree>
    <p:extLst>
      <p:ext uri="{BB962C8B-B14F-4D97-AF65-F5344CB8AC3E}">
        <p14:creationId xmlns:p14="http://schemas.microsoft.com/office/powerpoint/2010/main" val="20723245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03359"/>
        </a:solidFill>
        <a:effectLst/>
      </p:bgPr>
    </p:bg>
    <p:spTree>
      <p:nvGrpSpPr>
        <p:cNvPr id="1" name=""/>
        <p:cNvGrpSpPr/>
        <p:nvPr/>
      </p:nvGrpSpPr>
      <p:grpSpPr>
        <a:xfrm>
          <a:off x="0" y="0"/>
          <a:ext cx="0" cy="0"/>
          <a:chOff x="0" y="0"/>
          <a:chExt cx="0" cy="0"/>
        </a:xfrm>
      </p:grpSpPr>
      <p:sp>
        <p:nvSpPr>
          <p:cNvPr id="2" name="TextBox 1"/>
          <p:cNvSpPr txBox="1"/>
          <p:nvPr/>
        </p:nvSpPr>
        <p:spPr>
          <a:xfrm>
            <a:off x="0" y="4891314"/>
            <a:ext cx="12192000" cy="923330"/>
          </a:xfrm>
          <a:prstGeom prst="rect">
            <a:avLst/>
          </a:prstGeom>
          <a:noFill/>
        </p:spPr>
        <p:txBody>
          <a:bodyPr wrap="square" rtlCol="0">
            <a:spAutoFit/>
          </a:bodyPr>
          <a:lstStyle/>
          <a:p>
            <a:r>
              <a:rPr lang="en-US" sz="5400" dirty="0">
                <a:solidFill>
                  <a:srgbClr val="FFFFFF"/>
                </a:solidFill>
                <a:latin typeface="Bitstream Vera Sans" panose="020B0603030804020204" pitchFamily="34" charset="0"/>
              </a:rPr>
              <a:t>Visual-Motor Tracking</a:t>
            </a:r>
          </a:p>
        </p:txBody>
      </p:sp>
    </p:spTree>
    <p:extLst>
      <p:ext uri="{BB962C8B-B14F-4D97-AF65-F5344CB8AC3E}">
        <p14:creationId xmlns:p14="http://schemas.microsoft.com/office/powerpoint/2010/main" val="40304370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40349" y="0"/>
            <a:ext cx="7311301" cy="6858000"/>
          </a:xfrm>
          <a:prstGeom prst="rect">
            <a:avLst/>
          </a:prstGeom>
        </p:spPr>
      </p:pic>
    </p:spTree>
    <p:extLst>
      <p:ext uri="{BB962C8B-B14F-4D97-AF65-F5344CB8AC3E}">
        <p14:creationId xmlns:p14="http://schemas.microsoft.com/office/powerpoint/2010/main" val="42059886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p:cNvGraphicFramePr/>
          <p:nvPr>
            <p:extLst>
              <p:ext uri="{D42A27DB-BD31-4B8C-83A1-F6EECF244321}">
                <p14:modId xmlns:p14="http://schemas.microsoft.com/office/powerpoint/2010/main" val="3191684303"/>
              </p:ext>
            </p:extLst>
          </p:nvPr>
        </p:nvGraphicFramePr>
        <p:xfrm>
          <a:off x="0" y="0"/>
          <a:ext cx="12192000" cy="6858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Rectangle 2"/>
          <p:cNvSpPr/>
          <p:nvPr/>
        </p:nvSpPr>
        <p:spPr>
          <a:xfrm>
            <a:off x="4143983" y="0"/>
            <a:ext cx="4023833" cy="6858000"/>
          </a:xfrm>
          <a:prstGeom prst="rect">
            <a:avLst/>
          </a:prstGeom>
          <a:solidFill>
            <a:schemeClr val="bg1">
              <a:lumMod val="8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160612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03359"/>
        </a:solidFill>
        <a:effectLst/>
      </p:bgPr>
    </p:bg>
    <p:spTree>
      <p:nvGrpSpPr>
        <p:cNvPr id="1" name=""/>
        <p:cNvGrpSpPr/>
        <p:nvPr/>
      </p:nvGrpSpPr>
      <p:grpSpPr>
        <a:xfrm>
          <a:off x="0" y="0"/>
          <a:ext cx="0" cy="0"/>
          <a:chOff x="0" y="0"/>
          <a:chExt cx="0" cy="0"/>
        </a:xfrm>
      </p:grpSpPr>
      <p:sp>
        <p:nvSpPr>
          <p:cNvPr id="2" name="TextBox 1"/>
          <p:cNvSpPr txBox="1"/>
          <p:nvPr/>
        </p:nvSpPr>
        <p:spPr>
          <a:xfrm>
            <a:off x="0" y="4891314"/>
            <a:ext cx="12192000" cy="923330"/>
          </a:xfrm>
          <a:prstGeom prst="rect">
            <a:avLst/>
          </a:prstGeom>
          <a:noFill/>
        </p:spPr>
        <p:txBody>
          <a:bodyPr wrap="square" rtlCol="0">
            <a:spAutoFit/>
          </a:bodyPr>
          <a:lstStyle/>
          <a:p>
            <a:r>
              <a:rPr lang="en-US" sz="5400" dirty="0">
                <a:solidFill>
                  <a:srgbClr val="FFFFFF"/>
                </a:solidFill>
                <a:latin typeface="Bitstream Vera Sans" panose="020B0603030804020204" pitchFamily="34" charset="0"/>
              </a:rPr>
              <a:t>Statement of Purpose</a:t>
            </a:r>
          </a:p>
        </p:txBody>
      </p:sp>
    </p:spTree>
    <p:extLst>
      <p:ext uri="{BB962C8B-B14F-4D97-AF65-F5344CB8AC3E}">
        <p14:creationId xmlns:p14="http://schemas.microsoft.com/office/powerpoint/2010/main" val="21868449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2038865"/>
            <a:ext cx="12192000" cy="2977978"/>
          </a:xfrm>
        </p:spPr>
        <p:txBody>
          <a:bodyPr>
            <a:normAutofit fontScale="92500" lnSpcReduction="10000"/>
          </a:bodyPr>
          <a:lstStyle/>
          <a:p>
            <a:pPr marL="0" indent="0" algn="ctr">
              <a:buNone/>
            </a:pPr>
            <a:r>
              <a:rPr lang="en-US" sz="3200" dirty="0">
                <a:latin typeface="Arimo" panose="020B0604020202020204" pitchFamily="34" charset="0"/>
                <a:ea typeface="Arimo" panose="020B0604020202020204" pitchFamily="34" charset="0"/>
                <a:cs typeface="Arimo" panose="020B0604020202020204" pitchFamily="34" charset="0"/>
              </a:rPr>
              <a:t>To utilize a visual-motor tracking task to provide</a:t>
            </a:r>
            <a:br>
              <a:rPr lang="en-US" sz="3200" dirty="0">
                <a:latin typeface="Arimo" panose="020B0604020202020204" pitchFamily="34" charset="0"/>
                <a:ea typeface="Arimo" panose="020B0604020202020204" pitchFamily="34" charset="0"/>
                <a:cs typeface="Arimo" panose="020B0604020202020204" pitchFamily="34" charset="0"/>
              </a:rPr>
            </a:br>
            <a:r>
              <a:rPr lang="en-US" sz="3200" dirty="0">
                <a:latin typeface="Arimo" panose="020B0604020202020204" pitchFamily="34" charset="0"/>
                <a:ea typeface="Arimo" panose="020B0604020202020204" pitchFamily="34" charset="0"/>
                <a:cs typeface="Arimo" panose="020B0604020202020204" pitchFamily="34" charset="0"/>
              </a:rPr>
              <a:t>clinically-relevant information regarding</a:t>
            </a:r>
            <a:br>
              <a:rPr lang="en-US" sz="3200" dirty="0">
                <a:latin typeface="Arimo" panose="020B0604020202020204" pitchFamily="34" charset="0"/>
                <a:ea typeface="Arimo" panose="020B0604020202020204" pitchFamily="34" charset="0"/>
                <a:cs typeface="Arimo" panose="020B0604020202020204" pitchFamily="34" charset="0"/>
              </a:rPr>
            </a:br>
            <a:endParaRPr lang="en-US" sz="3200" dirty="0">
              <a:latin typeface="Arimo" panose="020B0604020202020204" pitchFamily="34" charset="0"/>
              <a:ea typeface="Arimo" panose="020B0604020202020204" pitchFamily="34" charset="0"/>
              <a:cs typeface="Arimo" panose="020B0604020202020204" pitchFamily="34" charset="0"/>
            </a:endParaRPr>
          </a:p>
          <a:p>
            <a:pPr marL="514350" indent="-514350">
              <a:buFont typeface="+mj-lt"/>
              <a:buAutoNum type="arabicPeriod"/>
            </a:pPr>
            <a:r>
              <a:rPr lang="en-US" dirty="0"/>
              <a:t>the extent to which concussion history and concussion symptoms influence task performance multiscale complexity and</a:t>
            </a:r>
            <a:endParaRPr lang="en-US" sz="3200" dirty="0">
              <a:latin typeface="Arimo" panose="020B0604020202020204" pitchFamily="34" charset="0"/>
              <a:ea typeface="Arimo" panose="020B0604020202020204" pitchFamily="34" charset="0"/>
              <a:cs typeface="Arimo" panose="020B0604020202020204" pitchFamily="34" charset="0"/>
            </a:endParaRPr>
          </a:p>
          <a:p>
            <a:pPr marL="514350" indent="-514350">
              <a:buFont typeface="+mj-lt"/>
              <a:buAutoNum type="arabicPeriod"/>
            </a:pPr>
            <a:r>
              <a:rPr lang="en-US" dirty="0"/>
              <a:t>whether task performance complexity can distinguish between individuals with and without a history of concussion.</a:t>
            </a:r>
            <a:endParaRPr lang="en-US" sz="4800" dirty="0">
              <a:latin typeface="Bitstream Vera Sans" panose="020B0603030804020204" pitchFamily="34" charset="0"/>
            </a:endParaRPr>
          </a:p>
        </p:txBody>
      </p:sp>
    </p:spTree>
    <p:extLst>
      <p:ext uri="{BB962C8B-B14F-4D97-AF65-F5344CB8AC3E}">
        <p14:creationId xmlns:p14="http://schemas.microsoft.com/office/powerpoint/2010/main" val="38550692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03359"/>
        </a:solidFill>
        <a:effectLst/>
      </p:bgPr>
    </p:bg>
    <p:spTree>
      <p:nvGrpSpPr>
        <p:cNvPr id="1" name=""/>
        <p:cNvGrpSpPr/>
        <p:nvPr/>
      </p:nvGrpSpPr>
      <p:grpSpPr>
        <a:xfrm>
          <a:off x="0" y="0"/>
          <a:ext cx="0" cy="0"/>
          <a:chOff x="0" y="0"/>
          <a:chExt cx="0" cy="0"/>
        </a:xfrm>
      </p:grpSpPr>
      <p:sp>
        <p:nvSpPr>
          <p:cNvPr id="2" name="TextBox 1"/>
          <p:cNvSpPr txBox="1"/>
          <p:nvPr/>
        </p:nvSpPr>
        <p:spPr>
          <a:xfrm>
            <a:off x="0" y="4891314"/>
            <a:ext cx="12192000" cy="923330"/>
          </a:xfrm>
          <a:prstGeom prst="rect">
            <a:avLst/>
          </a:prstGeom>
          <a:noFill/>
        </p:spPr>
        <p:txBody>
          <a:bodyPr wrap="square" rtlCol="0">
            <a:spAutoFit/>
          </a:bodyPr>
          <a:lstStyle/>
          <a:p>
            <a:r>
              <a:rPr lang="en-US" sz="5400" dirty="0">
                <a:solidFill>
                  <a:srgbClr val="FFFFFF"/>
                </a:solidFill>
                <a:latin typeface="Bitstream Vera Sans" panose="020B0603030804020204" pitchFamily="34" charset="0"/>
              </a:rPr>
              <a:t>Study #1 Hypotheses</a:t>
            </a:r>
          </a:p>
        </p:txBody>
      </p:sp>
    </p:spTree>
    <p:extLst>
      <p:ext uri="{BB962C8B-B14F-4D97-AF65-F5344CB8AC3E}">
        <p14:creationId xmlns:p14="http://schemas.microsoft.com/office/powerpoint/2010/main" val="4863260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003359"/>
        </a:solidFill>
        <a:effectLst/>
      </p:bgPr>
    </p:bg>
    <p:spTree>
      <p:nvGrpSpPr>
        <p:cNvPr id="1" name=""/>
        <p:cNvGrpSpPr/>
        <p:nvPr/>
      </p:nvGrpSpPr>
      <p:grpSpPr>
        <a:xfrm>
          <a:off x="0" y="0"/>
          <a:ext cx="0" cy="0"/>
          <a:chOff x="0" y="0"/>
          <a:chExt cx="0" cy="0"/>
        </a:xfrm>
      </p:grpSpPr>
      <p:sp>
        <p:nvSpPr>
          <p:cNvPr id="6" name="TextBox 5"/>
          <p:cNvSpPr txBox="1"/>
          <p:nvPr/>
        </p:nvSpPr>
        <p:spPr>
          <a:xfrm>
            <a:off x="1577696" y="1554090"/>
            <a:ext cx="9144000" cy="3785652"/>
          </a:xfrm>
          <a:prstGeom prst="rect">
            <a:avLst/>
          </a:prstGeom>
          <a:noFill/>
        </p:spPr>
        <p:txBody>
          <a:bodyPr wrap="square" rtlCol="0">
            <a:spAutoFit/>
          </a:bodyPr>
          <a:lstStyle/>
          <a:p>
            <a:pPr algn="ctr"/>
            <a:r>
              <a:rPr lang="en-US" sz="4400" dirty="0">
                <a:solidFill>
                  <a:schemeClr val="bg1"/>
                </a:solidFill>
                <a:latin typeface="Bitstream Vera Sans" panose="020B0603030804020204" pitchFamily="34" charset="0"/>
              </a:rPr>
              <a:t>Individuals with a history of concussion will have lower average complexity and greater trial to trial variability than individuals with no history.</a:t>
            </a:r>
          </a:p>
          <a:p>
            <a:pPr algn="ctr"/>
            <a:endParaRPr lang="en-US" sz="2000" dirty="0">
              <a:latin typeface="Bitstream Vera Sans" panose="020B0603030804020204" pitchFamily="34" charset="0"/>
            </a:endParaRPr>
          </a:p>
        </p:txBody>
      </p:sp>
    </p:spTree>
    <p:extLst>
      <p:ext uri="{BB962C8B-B14F-4D97-AF65-F5344CB8AC3E}">
        <p14:creationId xmlns:p14="http://schemas.microsoft.com/office/powerpoint/2010/main" val="28832426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p:cNvGraphicFramePr/>
          <p:nvPr>
            <p:extLst>
              <p:ext uri="{D42A27DB-BD31-4B8C-83A1-F6EECF244321}">
                <p14:modId xmlns:p14="http://schemas.microsoft.com/office/powerpoint/2010/main" val="193736131"/>
              </p:ext>
            </p:extLst>
          </p:nvPr>
        </p:nvGraphicFramePr>
        <p:xfrm>
          <a:off x="0" y="0"/>
          <a:ext cx="12192000" cy="6858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111709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3467" y="1098046"/>
            <a:ext cx="10905066" cy="4661907"/>
          </a:xfrm>
          <a:prstGeom prst="rect">
            <a:avLst/>
          </a:prstGeom>
        </p:spPr>
      </p:pic>
    </p:spTree>
    <p:extLst>
      <p:ext uri="{BB962C8B-B14F-4D97-AF65-F5344CB8AC3E}">
        <p14:creationId xmlns:p14="http://schemas.microsoft.com/office/powerpoint/2010/main" val="308867349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3467" y="1316138"/>
            <a:ext cx="10905066" cy="4225722"/>
          </a:xfrm>
          <a:prstGeom prst="rect">
            <a:avLst/>
          </a:prstGeom>
        </p:spPr>
      </p:pic>
    </p:spTree>
    <p:extLst>
      <p:ext uri="{BB962C8B-B14F-4D97-AF65-F5344CB8AC3E}">
        <p14:creationId xmlns:p14="http://schemas.microsoft.com/office/powerpoint/2010/main" val="3184139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8312" y="168815"/>
            <a:ext cx="5802486" cy="3496774"/>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98348" y="154745"/>
            <a:ext cx="4794795" cy="3510843"/>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8311" y="3947516"/>
            <a:ext cx="2857500" cy="2714625"/>
          </a:xfrm>
          <a:prstGeom prst="rect">
            <a:avLst/>
          </a:prstGeom>
        </p:spPr>
      </p:pic>
      <p:pic>
        <p:nvPicPr>
          <p:cNvPr id="4" name="Picture 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853362" y="3933444"/>
            <a:ext cx="2547436" cy="2728696"/>
          </a:xfrm>
          <a:prstGeom prst="rect">
            <a:avLst/>
          </a:prstGeom>
        </p:spPr>
      </p:pic>
      <p:pic>
        <p:nvPicPr>
          <p:cNvPr id="5" name="Picture 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798348" y="3947515"/>
            <a:ext cx="2645512" cy="2714625"/>
          </a:xfrm>
          <a:prstGeom prst="rect">
            <a:avLst/>
          </a:prstGeom>
        </p:spPr>
      </p:pic>
      <p:pic>
        <p:nvPicPr>
          <p:cNvPr id="8" name="Picture 7"/>
          <p:cNvPicPr>
            <a:picLocks noChangeAspect="1"/>
          </p:cNvPicPr>
          <p:nvPr/>
        </p:nvPicPr>
        <p:blipFill rotWithShape="1">
          <a:blip r:embed="rId8" cstate="print">
            <a:extLst>
              <a:ext uri="{28A0092B-C50C-407E-A947-70E740481C1C}">
                <a14:useLocalDpi xmlns:a14="http://schemas.microsoft.com/office/drawing/2010/main" val="0"/>
              </a:ext>
            </a:extLst>
          </a:blip>
          <a:srcRect l="37161" r="19630"/>
          <a:stretch/>
        </p:blipFill>
        <p:spPr>
          <a:xfrm>
            <a:off x="9841411" y="3933447"/>
            <a:ext cx="1751732" cy="2714625"/>
          </a:xfrm>
          <a:prstGeom prst="rect">
            <a:avLst/>
          </a:prstGeom>
        </p:spPr>
      </p:pic>
    </p:spTree>
    <p:extLst>
      <p:ext uri="{BB962C8B-B14F-4D97-AF65-F5344CB8AC3E}">
        <p14:creationId xmlns:p14="http://schemas.microsoft.com/office/powerpoint/2010/main" val="423247391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10714" y="-6152"/>
            <a:ext cx="7563796" cy="6864151"/>
          </a:xfrm>
          <a:prstGeom prst="rect">
            <a:avLst/>
          </a:prstGeom>
        </p:spPr>
      </p:pic>
    </p:spTree>
    <p:extLst>
      <p:ext uri="{BB962C8B-B14F-4D97-AF65-F5344CB8AC3E}">
        <p14:creationId xmlns:p14="http://schemas.microsoft.com/office/powerpoint/2010/main" val="253585161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47784" y="18122"/>
            <a:ext cx="7475838" cy="6803018"/>
          </a:xfrm>
          <a:prstGeom prst="rect">
            <a:avLst/>
          </a:prstGeom>
        </p:spPr>
      </p:pic>
    </p:spTree>
    <p:extLst>
      <p:ext uri="{BB962C8B-B14F-4D97-AF65-F5344CB8AC3E}">
        <p14:creationId xmlns:p14="http://schemas.microsoft.com/office/powerpoint/2010/main" val="10201482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003359"/>
        </a:solidFill>
        <a:effectLst/>
      </p:bgPr>
    </p:bg>
    <p:spTree>
      <p:nvGrpSpPr>
        <p:cNvPr id="1" name=""/>
        <p:cNvGrpSpPr/>
        <p:nvPr/>
      </p:nvGrpSpPr>
      <p:grpSpPr>
        <a:xfrm>
          <a:off x="0" y="0"/>
          <a:ext cx="0" cy="0"/>
          <a:chOff x="0" y="0"/>
          <a:chExt cx="0" cy="0"/>
        </a:xfrm>
      </p:grpSpPr>
      <p:sp>
        <p:nvSpPr>
          <p:cNvPr id="2" name="TextBox 1"/>
          <p:cNvSpPr txBox="1"/>
          <p:nvPr/>
        </p:nvSpPr>
        <p:spPr>
          <a:xfrm>
            <a:off x="0" y="4891314"/>
            <a:ext cx="12192000" cy="923330"/>
          </a:xfrm>
          <a:prstGeom prst="rect">
            <a:avLst/>
          </a:prstGeom>
          <a:noFill/>
        </p:spPr>
        <p:txBody>
          <a:bodyPr wrap="square" rtlCol="0">
            <a:spAutoFit/>
          </a:bodyPr>
          <a:lstStyle/>
          <a:p>
            <a:r>
              <a:rPr lang="en-US" sz="5400" dirty="0">
                <a:solidFill>
                  <a:srgbClr val="FFFFFF"/>
                </a:solidFill>
                <a:latin typeface="Bitstream Vera Sans" panose="020B0603030804020204" pitchFamily="34" charset="0"/>
              </a:rPr>
              <a:t>Study #1 Major Findings</a:t>
            </a:r>
          </a:p>
        </p:txBody>
      </p:sp>
    </p:spTree>
    <p:extLst>
      <p:ext uri="{BB962C8B-B14F-4D97-AF65-F5344CB8AC3E}">
        <p14:creationId xmlns:p14="http://schemas.microsoft.com/office/powerpoint/2010/main" val="158072810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9428" y="889694"/>
            <a:ext cx="12097265" cy="4893647"/>
          </a:xfrm>
          <a:prstGeom prst="rect">
            <a:avLst/>
          </a:prstGeom>
          <a:noFill/>
        </p:spPr>
        <p:txBody>
          <a:bodyPr wrap="square" rtlCol="0">
            <a:spAutoFit/>
          </a:bodyPr>
          <a:lstStyle/>
          <a:p>
            <a:pPr marL="342900" indent="-342900">
              <a:buFont typeface="+mj-lt"/>
              <a:buAutoNum type="arabicPeriod"/>
            </a:pPr>
            <a:r>
              <a:rPr lang="en-US" sz="2400" dirty="0">
                <a:latin typeface="Arimo" panose="020B0604020202020204"/>
              </a:rPr>
              <a:t>Increasing numbers of concussions are associated with reduced task performance complexity, likely brought about by lower average power in mid-to-high frequency bands. </a:t>
            </a:r>
            <a:br>
              <a:rPr lang="en-US" sz="2400" dirty="0">
                <a:latin typeface="Arimo" panose="020B0604020202020204"/>
              </a:rPr>
            </a:br>
            <a:endParaRPr lang="en-US" sz="2400" dirty="0">
              <a:latin typeface="Arimo" panose="020B0604020202020204"/>
            </a:endParaRPr>
          </a:p>
          <a:p>
            <a:pPr marL="342900" indent="-342900">
              <a:buFont typeface="+mj-lt"/>
              <a:buAutoNum type="arabicPeriod"/>
            </a:pPr>
            <a:r>
              <a:rPr lang="en-US" sz="2400" dirty="0">
                <a:latin typeface="Arimo" panose="020B0604020202020204"/>
              </a:rPr>
              <a:t>There are gender-specific differences in visual-motor tracking task performance and output complexity. These differences are additionally affected by histories of concussion-related loss of consciousness.</a:t>
            </a:r>
            <a:br>
              <a:rPr lang="en-US" sz="2400" dirty="0">
                <a:latin typeface="Arimo" panose="020B0604020202020204"/>
              </a:rPr>
            </a:br>
            <a:endParaRPr lang="en-US" sz="2400" dirty="0">
              <a:latin typeface="Arimo" panose="020B0604020202020204"/>
            </a:endParaRPr>
          </a:p>
          <a:p>
            <a:pPr marL="342900" indent="-342900">
              <a:buFont typeface="+mj-lt"/>
              <a:buAutoNum type="arabicPeriod"/>
            </a:pPr>
            <a:r>
              <a:rPr lang="en-US" sz="2400" dirty="0">
                <a:latin typeface="Arimo" panose="020B0604020202020204"/>
              </a:rPr>
              <a:t>The present findings contribute to a larger body of work indicating that concussion results in increased intra-individual variability across multiple domains of cognitive, motor, and behavioral function. Not only should multiple-trial averages be considered in the evaluation of long-term concussion recovery, but intra-individual variability is an additionally important indicator of overall neurological health.</a:t>
            </a:r>
          </a:p>
        </p:txBody>
      </p:sp>
    </p:spTree>
    <p:extLst>
      <p:ext uri="{BB962C8B-B14F-4D97-AF65-F5344CB8AC3E}">
        <p14:creationId xmlns:p14="http://schemas.microsoft.com/office/powerpoint/2010/main" val="2542496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003359"/>
        </a:solidFill>
        <a:effectLst/>
      </p:bgPr>
    </p:bg>
    <p:spTree>
      <p:nvGrpSpPr>
        <p:cNvPr id="1" name=""/>
        <p:cNvGrpSpPr/>
        <p:nvPr/>
      </p:nvGrpSpPr>
      <p:grpSpPr>
        <a:xfrm>
          <a:off x="0" y="0"/>
          <a:ext cx="0" cy="0"/>
          <a:chOff x="0" y="0"/>
          <a:chExt cx="0" cy="0"/>
        </a:xfrm>
      </p:grpSpPr>
      <p:sp>
        <p:nvSpPr>
          <p:cNvPr id="2" name="TextBox 1"/>
          <p:cNvSpPr txBox="1"/>
          <p:nvPr/>
        </p:nvSpPr>
        <p:spPr>
          <a:xfrm>
            <a:off x="0" y="4891314"/>
            <a:ext cx="12192000" cy="923330"/>
          </a:xfrm>
          <a:prstGeom prst="rect">
            <a:avLst/>
          </a:prstGeom>
          <a:noFill/>
        </p:spPr>
        <p:txBody>
          <a:bodyPr wrap="square" rtlCol="0">
            <a:spAutoFit/>
          </a:bodyPr>
          <a:lstStyle/>
          <a:p>
            <a:r>
              <a:rPr lang="en-US" sz="5400" dirty="0">
                <a:solidFill>
                  <a:srgbClr val="FFFFFF"/>
                </a:solidFill>
                <a:latin typeface="Bitstream Vera Sans" panose="020B0603030804020204" pitchFamily="34" charset="0"/>
              </a:rPr>
              <a:t>Study #2 Purpose</a:t>
            </a:r>
          </a:p>
        </p:txBody>
      </p:sp>
    </p:spTree>
    <p:extLst>
      <p:ext uri="{BB962C8B-B14F-4D97-AF65-F5344CB8AC3E}">
        <p14:creationId xmlns:p14="http://schemas.microsoft.com/office/powerpoint/2010/main" val="97161783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003359"/>
        </a:solidFill>
        <a:effectLst/>
      </p:bgPr>
    </p:bg>
    <p:spTree>
      <p:nvGrpSpPr>
        <p:cNvPr id="1" name=""/>
        <p:cNvGrpSpPr/>
        <p:nvPr/>
      </p:nvGrpSpPr>
      <p:grpSpPr>
        <a:xfrm>
          <a:off x="0" y="0"/>
          <a:ext cx="0" cy="0"/>
          <a:chOff x="0" y="0"/>
          <a:chExt cx="0" cy="0"/>
        </a:xfrm>
      </p:grpSpPr>
      <p:sp>
        <p:nvSpPr>
          <p:cNvPr id="6" name="TextBox 5"/>
          <p:cNvSpPr txBox="1"/>
          <p:nvPr/>
        </p:nvSpPr>
        <p:spPr>
          <a:xfrm>
            <a:off x="1577696" y="1554090"/>
            <a:ext cx="9144000" cy="3170099"/>
          </a:xfrm>
          <a:prstGeom prst="rect">
            <a:avLst/>
          </a:prstGeom>
          <a:noFill/>
        </p:spPr>
        <p:txBody>
          <a:bodyPr wrap="square" rtlCol="0">
            <a:spAutoFit/>
          </a:bodyPr>
          <a:lstStyle/>
          <a:p>
            <a:pPr algn="ctr"/>
            <a:r>
              <a:rPr lang="en-US" sz="4000" dirty="0">
                <a:solidFill>
                  <a:schemeClr val="bg1"/>
                </a:solidFill>
                <a:latin typeface="Bitstream Vera Sans" panose="020B0603030804020204"/>
              </a:rPr>
              <a:t>To determine whether various measures of nonlinear regularity and complexity accurately discriminate between individuals with and without a history of concussion</a:t>
            </a:r>
            <a:endParaRPr lang="en-US" sz="4400" dirty="0">
              <a:solidFill>
                <a:schemeClr val="bg1"/>
              </a:solidFill>
              <a:latin typeface="Bitstream Vera Sans" panose="020B0603030804020204"/>
            </a:endParaRPr>
          </a:p>
        </p:txBody>
      </p:sp>
    </p:spTree>
    <p:extLst>
      <p:ext uri="{BB962C8B-B14F-4D97-AF65-F5344CB8AC3E}">
        <p14:creationId xmlns:p14="http://schemas.microsoft.com/office/powerpoint/2010/main" val="265981163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p:cNvGraphicFramePr/>
          <p:nvPr>
            <p:extLst>
              <p:ext uri="{D42A27DB-BD31-4B8C-83A1-F6EECF244321}">
                <p14:modId xmlns:p14="http://schemas.microsoft.com/office/powerpoint/2010/main" val="1338387595"/>
              </p:ext>
            </p:extLst>
          </p:nvPr>
        </p:nvGraphicFramePr>
        <p:xfrm>
          <a:off x="0" y="0"/>
          <a:ext cx="12192000" cy="6858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0492724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srcRect t="8189" b="9965"/>
          <a:stretch/>
        </p:blipFill>
        <p:spPr>
          <a:xfrm>
            <a:off x="2027428" y="1099751"/>
            <a:ext cx="8137144" cy="4559644"/>
          </a:xfrm>
          <a:prstGeom prst="rect">
            <a:avLst/>
          </a:prstGeom>
        </p:spPr>
      </p:pic>
    </p:spTree>
    <p:extLst>
      <p:ext uri="{BB962C8B-B14F-4D97-AF65-F5344CB8AC3E}">
        <p14:creationId xmlns:p14="http://schemas.microsoft.com/office/powerpoint/2010/main" val="428603108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3467" y="1125309"/>
            <a:ext cx="10905066" cy="4607381"/>
          </a:xfrm>
          <a:prstGeom prst="rect">
            <a:avLst/>
          </a:prstGeom>
        </p:spPr>
      </p:pic>
      <p:sp>
        <p:nvSpPr>
          <p:cNvPr id="2" name="TextBox 1"/>
          <p:cNvSpPr txBox="1"/>
          <p:nvPr/>
        </p:nvSpPr>
        <p:spPr>
          <a:xfrm>
            <a:off x="2432221" y="6005384"/>
            <a:ext cx="7327557" cy="369332"/>
          </a:xfrm>
          <a:prstGeom prst="rect">
            <a:avLst/>
          </a:prstGeom>
          <a:noFill/>
        </p:spPr>
        <p:txBody>
          <a:bodyPr wrap="square" rtlCol="0">
            <a:spAutoFit/>
          </a:bodyPr>
          <a:lstStyle/>
          <a:p>
            <a:r>
              <a:rPr lang="en-US" dirty="0">
                <a:solidFill>
                  <a:srgbClr val="000000"/>
                </a:solidFill>
                <a:latin typeface="Arimo" panose="020B0604020202020204"/>
              </a:rPr>
              <a:t>Areas under the curve for a priori (A) and gender-stratified (B) models</a:t>
            </a:r>
            <a:endParaRPr lang="en-US" b="1" dirty="0">
              <a:solidFill>
                <a:srgbClr val="000000"/>
              </a:solidFill>
              <a:latin typeface="Arimo" panose="020B0604020202020204"/>
            </a:endParaRPr>
          </a:p>
        </p:txBody>
      </p:sp>
    </p:spTree>
    <p:extLst>
      <p:ext uri="{BB962C8B-B14F-4D97-AF65-F5344CB8AC3E}">
        <p14:creationId xmlns:p14="http://schemas.microsoft.com/office/powerpoint/2010/main" val="148501849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239364658"/>
              </p:ext>
            </p:extLst>
          </p:nvPr>
        </p:nvGraphicFramePr>
        <p:xfrm>
          <a:off x="1797518" y="969229"/>
          <a:ext cx="8878824" cy="5378491"/>
        </p:xfrm>
        <a:graphic>
          <a:graphicData uri="http://schemas.openxmlformats.org/drawingml/2006/table">
            <a:tbl>
              <a:tblPr firstRow="1" firstCol="1" bandRow="1"/>
              <a:tblGrid>
                <a:gridCol w="2959608">
                  <a:extLst>
                    <a:ext uri="{9D8B030D-6E8A-4147-A177-3AD203B41FA5}">
                      <a16:colId xmlns:a16="http://schemas.microsoft.com/office/drawing/2014/main" val="1561883161"/>
                    </a:ext>
                  </a:extLst>
                </a:gridCol>
                <a:gridCol w="1109853">
                  <a:extLst>
                    <a:ext uri="{9D8B030D-6E8A-4147-A177-3AD203B41FA5}">
                      <a16:colId xmlns:a16="http://schemas.microsoft.com/office/drawing/2014/main" val="3665826532"/>
                    </a:ext>
                  </a:extLst>
                </a:gridCol>
                <a:gridCol w="1044084">
                  <a:extLst>
                    <a:ext uri="{9D8B030D-6E8A-4147-A177-3AD203B41FA5}">
                      <a16:colId xmlns:a16="http://schemas.microsoft.com/office/drawing/2014/main" val="2111009567"/>
                    </a:ext>
                  </a:extLst>
                </a:gridCol>
                <a:gridCol w="1267082">
                  <a:extLst>
                    <a:ext uri="{9D8B030D-6E8A-4147-A177-3AD203B41FA5}">
                      <a16:colId xmlns:a16="http://schemas.microsoft.com/office/drawing/2014/main" val="71401047"/>
                    </a:ext>
                  </a:extLst>
                </a:gridCol>
                <a:gridCol w="1270165">
                  <a:extLst>
                    <a:ext uri="{9D8B030D-6E8A-4147-A177-3AD203B41FA5}">
                      <a16:colId xmlns:a16="http://schemas.microsoft.com/office/drawing/2014/main" val="435948173"/>
                    </a:ext>
                  </a:extLst>
                </a:gridCol>
                <a:gridCol w="1228032">
                  <a:extLst>
                    <a:ext uri="{9D8B030D-6E8A-4147-A177-3AD203B41FA5}">
                      <a16:colId xmlns:a16="http://schemas.microsoft.com/office/drawing/2014/main" val="3901957870"/>
                    </a:ext>
                  </a:extLst>
                </a:gridCol>
              </a:tblGrid>
              <a:tr h="794691">
                <a:tc gridSpan="6">
                  <a:txBody>
                    <a:bodyPr/>
                    <a:lstStyle/>
                    <a:p>
                      <a:pPr marL="0" marR="0" algn="just">
                        <a:lnSpc>
                          <a:spcPct val="105000"/>
                        </a:lnSpc>
                        <a:spcBef>
                          <a:spcPts val="0"/>
                        </a:spcBef>
                        <a:spcAft>
                          <a:spcPts val="800"/>
                        </a:spcAft>
                      </a:pPr>
                      <a:r>
                        <a:rPr lang="en-US" sz="1600" b="1" dirty="0">
                          <a:solidFill>
                            <a:srgbClr val="000000"/>
                          </a:solidFill>
                          <a:effectLst/>
                          <a:latin typeface="Arimo" panose="020B0604020202020204" pitchFamily="34" charset="0"/>
                          <a:ea typeface="Arimo" panose="020B0604020202020204" pitchFamily="34" charset="0"/>
                          <a:cs typeface="Arimo" panose="020B0604020202020204" pitchFamily="34" charset="0"/>
                        </a:rPr>
                        <a:t>Table 4‑4</a:t>
                      </a:r>
                      <a:endParaRPr lang="en-US" sz="1600" dirty="0">
                        <a:solidFill>
                          <a:srgbClr val="000000"/>
                        </a:solidFill>
                        <a:effectLst/>
                        <a:latin typeface="Arimo" panose="020B0604020202020204" pitchFamily="34" charset="0"/>
                        <a:ea typeface="Arimo" panose="020B0604020202020204" pitchFamily="34" charset="0"/>
                        <a:cs typeface="Arimo" panose="020B0604020202020204" pitchFamily="34" charset="0"/>
                      </a:endParaRPr>
                    </a:p>
                    <a:p>
                      <a:pPr marL="0" marR="0" algn="just">
                        <a:lnSpc>
                          <a:spcPct val="105000"/>
                        </a:lnSpc>
                        <a:spcBef>
                          <a:spcPts val="0"/>
                        </a:spcBef>
                        <a:spcAft>
                          <a:spcPts val="800"/>
                        </a:spcAft>
                      </a:pPr>
                      <a:r>
                        <a:rPr lang="en-US" sz="1600" i="1" dirty="0">
                          <a:solidFill>
                            <a:srgbClr val="000000"/>
                          </a:solidFill>
                          <a:effectLst/>
                          <a:latin typeface="Arimo" panose="020B0604020202020204" pitchFamily="34" charset="0"/>
                          <a:ea typeface="Arimo" panose="020B0604020202020204" pitchFamily="34" charset="0"/>
                          <a:cs typeface="Arimo" panose="020B0604020202020204" pitchFamily="34" charset="0"/>
                        </a:rPr>
                        <a:t>Sensitivity, specificity, and predictive values for linear and nonlinear metrics</a:t>
                      </a:r>
                      <a:endParaRPr lang="en-US" sz="1600" dirty="0">
                        <a:solidFill>
                          <a:srgbClr val="000000"/>
                        </a:solidFill>
                        <a:effectLst/>
                        <a:latin typeface="Arimo" panose="020B0604020202020204" pitchFamily="34" charset="0"/>
                        <a:ea typeface="Arimo" panose="020B0604020202020204" pitchFamily="34" charset="0"/>
                        <a:cs typeface="Arimo" panose="020B0604020202020204" pitchFamily="34" charset="0"/>
                      </a:endParaRPr>
                    </a:p>
                  </a:txBody>
                  <a:tcPr marL="0" marR="0" marT="0" marB="0">
                    <a:lnL>
                      <a:noFill/>
                    </a:lnL>
                    <a:lnR>
                      <a:noFill/>
                    </a:lnR>
                    <a:lnT>
                      <a:noFill/>
                    </a:lnT>
                    <a:lnB w="1270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721041643"/>
                  </a:ext>
                </a:extLst>
              </a:tr>
              <a:tr h="489388">
                <a:tc>
                  <a:txBody>
                    <a:bodyPr/>
                    <a:lstStyle/>
                    <a:p>
                      <a:pPr marL="0" marR="0" algn="l">
                        <a:lnSpc>
                          <a:spcPct val="105000"/>
                        </a:lnSpc>
                        <a:spcBef>
                          <a:spcPts val="0"/>
                        </a:spcBef>
                        <a:spcAft>
                          <a:spcPts val="0"/>
                        </a:spcAft>
                      </a:pPr>
                      <a:r>
                        <a:rPr lang="en-US" sz="1600">
                          <a:solidFill>
                            <a:srgbClr val="000000"/>
                          </a:solidFill>
                          <a:effectLst/>
                          <a:latin typeface="Arimo" panose="020B0604020202020204" pitchFamily="34" charset="0"/>
                          <a:ea typeface="Arimo" panose="020B0604020202020204" pitchFamily="34" charset="0"/>
                          <a:cs typeface="Arimo" panose="020B0604020202020204" pitchFamily="34" charset="0"/>
                        </a:rPr>
                        <a:t>Predictor</a:t>
                      </a:r>
                    </a:p>
                  </a:txBody>
                  <a:tcPr marL="0" marR="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marL="0" marR="0" algn="ctr">
                        <a:lnSpc>
                          <a:spcPct val="105000"/>
                        </a:lnSpc>
                        <a:spcBef>
                          <a:spcPts val="0"/>
                        </a:spcBef>
                        <a:spcAft>
                          <a:spcPts val="0"/>
                        </a:spcAft>
                      </a:pPr>
                      <a:r>
                        <a:rPr lang="en-US" sz="1600">
                          <a:solidFill>
                            <a:srgbClr val="000000"/>
                          </a:solidFill>
                          <a:effectLst/>
                          <a:latin typeface="Arimo" panose="020B0604020202020204" pitchFamily="34" charset="0"/>
                          <a:ea typeface="Arimo" panose="020B0604020202020204" pitchFamily="34" charset="0"/>
                          <a:cs typeface="Arimo" panose="020B0604020202020204" pitchFamily="34" charset="0"/>
                        </a:rPr>
                        <a:t>Sens. (%)</a:t>
                      </a: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5000"/>
                        </a:lnSpc>
                        <a:spcBef>
                          <a:spcPts val="0"/>
                        </a:spcBef>
                        <a:spcAft>
                          <a:spcPts val="0"/>
                        </a:spcAft>
                      </a:pPr>
                      <a:r>
                        <a:rPr lang="en-US" sz="1600">
                          <a:solidFill>
                            <a:srgbClr val="000000"/>
                          </a:solidFill>
                          <a:effectLst/>
                          <a:latin typeface="Arimo" panose="020B0604020202020204" pitchFamily="34" charset="0"/>
                          <a:ea typeface="Arimo" panose="020B0604020202020204" pitchFamily="34" charset="0"/>
                          <a:cs typeface="Arimo" panose="020B0604020202020204" pitchFamily="34" charset="0"/>
                        </a:rPr>
                        <a:t>Spec. (%)</a:t>
                      </a: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5000"/>
                        </a:lnSpc>
                        <a:spcBef>
                          <a:spcPts val="0"/>
                        </a:spcBef>
                        <a:spcAft>
                          <a:spcPts val="0"/>
                        </a:spcAft>
                      </a:pPr>
                      <a:r>
                        <a:rPr lang="en-US" sz="1600">
                          <a:solidFill>
                            <a:srgbClr val="000000"/>
                          </a:solidFill>
                          <a:effectLst/>
                          <a:latin typeface="Arimo" panose="020B0604020202020204" pitchFamily="34" charset="0"/>
                          <a:ea typeface="Arimo" panose="020B0604020202020204" pitchFamily="34" charset="0"/>
                          <a:cs typeface="Arimo" panose="020B0604020202020204" pitchFamily="34" charset="0"/>
                        </a:rPr>
                        <a:t>PPV (%)</a:t>
                      </a: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5000"/>
                        </a:lnSpc>
                        <a:spcBef>
                          <a:spcPts val="0"/>
                        </a:spcBef>
                        <a:spcAft>
                          <a:spcPts val="0"/>
                        </a:spcAft>
                      </a:pPr>
                      <a:r>
                        <a:rPr lang="en-US" sz="1600">
                          <a:solidFill>
                            <a:srgbClr val="000000"/>
                          </a:solidFill>
                          <a:effectLst/>
                          <a:latin typeface="Arimo" panose="020B0604020202020204" pitchFamily="34" charset="0"/>
                          <a:ea typeface="Arimo" panose="020B0604020202020204" pitchFamily="34" charset="0"/>
                          <a:cs typeface="Arimo" panose="020B0604020202020204" pitchFamily="34" charset="0"/>
                        </a:rPr>
                        <a:t>NPV (%)</a:t>
                      </a: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5000"/>
                        </a:lnSpc>
                        <a:spcBef>
                          <a:spcPts val="0"/>
                        </a:spcBef>
                        <a:spcAft>
                          <a:spcPts val="0"/>
                        </a:spcAft>
                      </a:pPr>
                      <a:r>
                        <a:rPr lang="en-US" sz="1600">
                          <a:solidFill>
                            <a:srgbClr val="000000"/>
                          </a:solidFill>
                          <a:effectLst/>
                          <a:latin typeface="Arimo" panose="020B0604020202020204" pitchFamily="34" charset="0"/>
                          <a:ea typeface="Arimo" panose="020B0604020202020204" pitchFamily="34" charset="0"/>
                          <a:cs typeface="Arimo" panose="020B0604020202020204" pitchFamily="34" charset="0"/>
                        </a:rPr>
                        <a:t>Acc. (%)</a:t>
                      </a: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53335402"/>
                  </a:ext>
                </a:extLst>
              </a:tr>
              <a:tr h="356616">
                <a:tc>
                  <a:txBody>
                    <a:bodyPr/>
                    <a:lstStyle/>
                    <a:p>
                      <a:pPr marL="0" marR="0" algn="l">
                        <a:lnSpc>
                          <a:spcPct val="105000"/>
                        </a:lnSpc>
                        <a:spcBef>
                          <a:spcPts val="0"/>
                        </a:spcBef>
                        <a:spcAft>
                          <a:spcPts val="0"/>
                        </a:spcAft>
                      </a:pPr>
                      <a:r>
                        <a:rPr lang="en-US" sz="1600">
                          <a:solidFill>
                            <a:srgbClr val="000000"/>
                          </a:solidFill>
                          <a:effectLst/>
                          <a:latin typeface="Arimo" panose="020B0604020202020204" pitchFamily="34" charset="0"/>
                          <a:ea typeface="Arimo" panose="020B0604020202020204" pitchFamily="34" charset="0"/>
                          <a:cs typeface="Arimo" panose="020B0604020202020204" pitchFamily="34" charset="0"/>
                        </a:rPr>
                        <a:t>DFA α</a:t>
                      </a:r>
                    </a:p>
                  </a:txBody>
                  <a:tcPr marL="0" marR="0" marT="0" marB="0" anchor="ctr">
                    <a:lnL>
                      <a:noFill/>
                    </a:lnL>
                    <a:lnR>
                      <a:noFill/>
                    </a:lnR>
                    <a:lnT>
                      <a:noFill/>
                    </a:lnT>
                    <a:lnB>
                      <a:noFill/>
                    </a:lnB>
                  </a:tcPr>
                </a:tc>
                <a:tc>
                  <a:txBody>
                    <a:bodyPr/>
                    <a:lstStyle/>
                    <a:p>
                      <a:pPr marL="0" marR="0" algn="ctr">
                        <a:lnSpc>
                          <a:spcPct val="105000"/>
                        </a:lnSpc>
                        <a:spcBef>
                          <a:spcPts val="0"/>
                        </a:spcBef>
                        <a:spcAft>
                          <a:spcPts val="0"/>
                        </a:spcAft>
                      </a:pPr>
                      <a:r>
                        <a:rPr lang="en-US" sz="1600">
                          <a:solidFill>
                            <a:srgbClr val="000000"/>
                          </a:solidFill>
                          <a:effectLst/>
                          <a:latin typeface="Arimo" panose="020B0604020202020204" pitchFamily="34" charset="0"/>
                          <a:ea typeface="Arimo" panose="020B0604020202020204" pitchFamily="34" charset="0"/>
                          <a:cs typeface="Arimo" panose="020B0604020202020204" pitchFamily="34" charset="0"/>
                        </a:rPr>
                        <a:t>96.47</a:t>
                      </a:r>
                    </a:p>
                  </a:txBody>
                  <a:tcPr marL="0" marR="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marL="0" marR="0" algn="ctr">
                        <a:lnSpc>
                          <a:spcPct val="105000"/>
                        </a:lnSpc>
                        <a:spcBef>
                          <a:spcPts val="0"/>
                        </a:spcBef>
                        <a:spcAft>
                          <a:spcPts val="0"/>
                        </a:spcAft>
                      </a:pPr>
                      <a:r>
                        <a:rPr lang="en-US" sz="1600">
                          <a:solidFill>
                            <a:srgbClr val="000000"/>
                          </a:solidFill>
                          <a:effectLst/>
                          <a:latin typeface="Arimo" panose="020B0604020202020204" pitchFamily="34" charset="0"/>
                          <a:ea typeface="Arimo" panose="020B0604020202020204" pitchFamily="34" charset="0"/>
                          <a:cs typeface="Arimo" panose="020B0604020202020204" pitchFamily="34" charset="0"/>
                        </a:rPr>
                        <a:t>4.76</a:t>
                      </a:r>
                    </a:p>
                  </a:txBody>
                  <a:tcPr marL="0" marR="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marL="0" marR="0" algn="ctr">
                        <a:lnSpc>
                          <a:spcPct val="105000"/>
                        </a:lnSpc>
                        <a:spcBef>
                          <a:spcPts val="0"/>
                        </a:spcBef>
                        <a:spcAft>
                          <a:spcPts val="0"/>
                        </a:spcAft>
                      </a:pPr>
                      <a:r>
                        <a:rPr lang="en-US" sz="1600">
                          <a:solidFill>
                            <a:srgbClr val="000000"/>
                          </a:solidFill>
                          <a:effectLst/>
                          <a:latin typeface="Arimo" panose="020B0604020202020204" pitchFamily="34" charset="0"/>
                          <a:ea typeface="Arimo" panose="020B0604020202020204" pitchFamily="34" charset="0"/>
                          <a:cs typeface="Arimo" panose="020B0604020202020204" pitchFamily="34" charset="0"/>
                        </a:rPr>
                        <a:t>67.21</a:t>
                      </a:r>
                    </a:p>
                  </a:txBody>
                  <a:tcPr marL="0" marR="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marL="0" marR="0" algn="ctr">
                        <a:lnSpc>
                          <a:spcPct val="105000"/>
                        </a:lnSpc>
                        <a:spcBef>
                          <a:spcPts val="0"/>
                        </a:spcBef>
                        <a:spcAft>
                          <a:spcPts val="0"/>
                        </a:spcAft>
                      </a:pPr>
                      <a:r>
                        <a:rPr lang="en-US" sz="1600">
                          <a:solidFill>
                            <a:srgbClr val="000000"/>
                          </a:solidFill>
                          <a:effectLst/>
                          <a:latin typeface="Arimo" panose="020B0604020202020204" pitchFamily="34" charset="0"/>
                          <a:ea typeface="Arimo" panose="020B0604020202020204" pitchFamily="34" charset="0"/>
                          <a:cs typeface="Arimo" panose="020B0604020202020204" pitchFamily="34" charset="0"/>
                        </a:rPr>
                        <a:t>40.00</a:t>
                      </a:r>
                    </a:p>
                  </a:txBody>
                  <a:tcPr marL="0" marR="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marL="0" marR="0" algn="ctr">
                        <a:lnSpc>
                          <a:spcPct val="105000"/>
                        </a:lnSpc>
                        <a:spcBef>
                          <a:spcPts val="0"/>
                        </a:spcBef>
                        <a:spcAft>
                          <a:spcPts val="0"/>
                        </a:spcAft>
                      </a:pPr>
                      <a:r>
                        <a:rPr lang="en-US" sz="1600">
                          <a:solidFill>
                            <a:srgbClr val="000000"/>
                          </a:solidFill>
                          <a:effectLst/>
                          <a:latin typeface="Arimo" panose="020B0604020202020204" pitchFamily="34" charset="0"/>
                          <a:ea typeface="Arimo" panose="020B0604020202020204" pitchFamily="34" charset="0"/>
                          <a:cs typeface="Arimo" panose="020B0604020202020204" pitchFamily="34" charset="0"/>
                        </a:rPr>
                        <a:t>66.14</a:t>
                      </a:r>
                    </a:p>
                  </a:txBody>
                  <a:tcPr marL="0" marR="0" marT="0" marB="0" anchor="ctr">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2503618573"/>
                  </a:ext>
                </a:extLst>
              </a:tr>
              <a:tr h="356616">
                <a:tc>
                  <a:txBody>
                    <a:bodyPr/>
                    <a:lstStyle/>
                    <a:p>
                      <a:pPr marL="0" marR="0" algn="l">
                        <a:lnSpc>
                          <a:spcPct val="105000"/>
                        </a:lnSpc>
                        <a:spcBef>
                          <a:spcPts val="0"/>
                        </a:spcBef>
                        <a:spcAft>
                          <a:spcPts val="0"/>
                        </a:spcAft>
                      </a:pPr>
                      <a:r>
                        <a:rPr lang="en-US" sz="1600">
                          <a:solidFill>
                            <a:srgbClr val="000000"/>
                          </a:solidFill>
                          <a:effectLst/>
                          <a:latin typeface="Arimo" panose="020B0604020202020204" pitchFamily="34" charset="0"/>
                          <a:ea typeface="Arimo" panose="020B0604020202020204" pitchFamily="34" charset="0"/>
                          <a:cs typeface="Arimo" panose="020B0604020202020204" pitchFamily="34" charset="0"/>
                        </a:rPr>
                        <a:t>Complexity</a:t>
                      </a:r>
                    </a:p>
                  </a:txBody>
                  <a:tcPr marL="0" marR="0" marT="0" marB="0" anchor="ctr">
                    <a:lnL>
                      <a:noFill/>
                    </a:lnL>
                    <a:lnR>
                      <a:noFill/>
                    </a:lnR>
                    <a:lnT>
                      <a:noFill/>
                    </a:lnT>
                    <a:lnB>
                      <a:noFill/>
                    </a:lnB>
                  </a:tcPr>
                </a:tc>
                <a:tc>
                  <a:txBody>
                    <a:bodyPr/>
                    <a:lstStyle/>
                    <a:p>
                      <a:pPr marL="0" marR="0" algn="ctr">
                        <a:lnSpc>
                          <a:spcPct val="105000"/>
                        </a:lnSpc>
                        <a:spcBef>
                          <a:spcPts val="0"/>
                        </a:spcBef>
                        <a:spcAft>
                          <a:spcPts val="0"/>
                        </a:spcAft>
                      </a:pPr>
                      <a:r>
                        <a:rPr lang="en-US" sz="1600">
                          <a:solidFill>
                            <a:srgbClr val="000000"/>
                          </a:solidFill>
                          <a:effectLst/>
                          <a:latin typeface="Arimo" panose="020B0604020202020204" pitchFamily="34" charset="0"/>
                          <a:ea typeface="Arimo" panose="020B0604020202020204" pitchFamily="34" charset="0"/>
                          <a:cs typeface="Arimo" panose="020B0604020202020204" pitchFamily="34" charset="0"/>
                        </a:rPr>
                        <a:t>5.88</a:t>
                      </a:r>
                    </a:p>
                  </a:txBody>
                  <a:tcPr marL="0" marR="0" marT="0" marB="0" anchor="ctr">
                    <a:lnL>
                      <a:noFill/>
                    </a:lnL>
                    <a:lnR>
                      <a:noFill/>
                    </a:lnR>
                    <a:lnT>
                      <a:noFill/>
                    </a:lnT>
                    <a:lnB>
                      <a:noFill/>
                    </a:lnB>
                  </a:tcPr>
                </a:tc>
                <a:tc>
                  <a:txBody>
                    <a:bodyPr/>
                    <a:lstStyle/>
                    <a:p>
                      <a:pPr marL="0" marR="0" algn="ctr">
                        <a:lnSpc>
                          <a:spcPct val="105000"/>
                        </a:lnSpc>
                        <a:spcBef>
                          <a:spcPts val="0"/>
                        </a:spcBef>
                        <a:spcAft>
                          <a:spcPts val="0"/>
                        </a:spcAft>
                      </a:pPr>
                      <a:r>
                        <a:rPr lang="en-US" sz="1600">
                          <a:solidFill>
                            <a:srgbClr val="000000"/>
                          </a:solidFill>
                          <a:effectLst/>
                          <a:latin typeface="Arimo" panose="020B0604020202020204" pitchFamily="34" charset="0"/>
                          <a:ea typeface="Arimo" panose="020B0604020202020204" pitchFamily="34" charset="0"/>
                          <a:cs typeface="Arimo" panose="020B0604020202020204" pitchFamily="34" charset="0"/>
                        </a:rPr>
                        <a:t>97.61</a:t>
                      </a:r>
                    </a:p>
                  </a:txBody>
                  <a:tcPr marL="0" marR="0" marT="0" marB="0" anchor="ctr">
                    <a:lnL>
                      <a:noFill/>
                    </a:lnL>
                    <a:lnR>
                      <a:noFill/>
                    </a:lnR>
                    <a:lnT>
                      <a:noFill/>
                    </a:lnT>
                    <a:lnB>
                      <a:noFill/>
                    </a:lnB>
                  </a:tcPr>
                </a:tc>
                <a:tc>
                  <a:txBody>
                    <a:bodyPr/>
                    <a:lstStyle/>
                    <a:p>
                      <a:pPr marL="0" marR="0" algn="ctr">
                        <a:lnSpc>
                          <a:spcPct val="105000"/>
                        </a:lnSpc>
                        <a:spcBef>
                          <a:spcPts val="0"/>
                        </a:spcBef>
                        <a:spcAft>
                          <a:spcPts val="0"/>
                        </a:spcAft>
                      </a:pPr>
                      <a:r>
                        <a:rPr lang="en-US" sz="1600">
                          <a:solidFill>
                            <a:srgbClr val="000000"/>
                          </a:solidFill>
                          <a:effectLst/>
                          <a:latin typeface="Arimo" panose="020B0604020202020204" pitchFamily="34" charset="0"/>
                          <a:ea typeface="Arimo" panose="020B0604020202020204" pitchFamily="34" charset="0"/>
                          <a:cs typeface="Arimo" panose="020B0604020202020204" pitchFamily="34" charset="0"/>
                        </a:rPr>
                        <a:t>83.33</a:t>
                      </a:r>
                    </a:p>
                  </a:txBody>
                  <a:tcPr marL="0" marR="0" marT="0" marB="0" anchor="ctr">
                    <a:lnL>
                      <a:noFill/>
                    </a:lnL>
                    <a:lnR>
                      <a:noFill/>
                    </a:lnR>
                    <a:lnT>
                      <a:noFill/>
                    </a:lnT>
                    <a:lnB>
                      <a:noFill/>
                    </a:lnB>
                  </a:tcPr>
                </a:tc>
                <a:tc>
                  <a:txBody>
                    <a:bodyPr/>
                    <a:lstStyle/>
                    <a:p>
                      <a:pPr marL="0" marR="0" algn="ctr">
                        <a:lnSpc>
                          <a:spcPct val="105000"/>
                        </a:lnSpc>
                        <a:spcBef>
                          <a:spcPts val="0"/>
                        </a:spcBef>
                        <a:spcAft>
                          <a:spcPts val="0"/>
                        </a:spcAft>
                      </a:pPr>
                      <a:r>
                        <a:rPr lang="en-US" sz="1600">
                          <a:solidFill>
                            <a:srgbClr val="000000"/>
                          </a:solidFill>
                          <a:effectLst/>
                          <a:latin typeface="Arimo" panose="020B0604020202020204" pitchFamily="34" charset="0"/>
                          <a:ea typeface="Arimo" panose="020B0604020202020204" pitchFamily="34" charset="0"/>
                          <a:cs typeface="Arimo" panose="020B0604020202020204" pitchFamily="34" charset="0"/>
                        </a:rPr>
                        <a:t>33.88</a:t>
                      </a:r>
                    </a:p>
                  </a:txBody>
                  <a:tcPr marL="0" marR="0" marT="0" marB="0" anchor="ctr">
                    <a:lnL>
                      <a:noFill/>
                    </a:lnL>
                    <a:lnR>
                      <a:noFill/>
                    </a:lnR>
                    <a:lnT>
                      <a:noFill/>
                    </a:lnT>
                    <a:lnB>
                      <a:noFill/>
                    </a:lnB>
                  </a:tcPr>
                </a:tc>
                <a:tc>
                  <a:txBody>
                    <a:bodyPr/>
                    <a:lstStyle/>
                    <a:p>
                      <a:pPr marL="0" marR="0" algn="ctr">
                        <a:lnSpc>
                          <a:spcPct val="105000"/>
                        </a:lnSpc>
                        <a:spcBef>
                          <a:spcPts val="0"/>
                        </a:spcBef>
                        <a:spcAft>
                          <a:spcPts val="0"/>
                        </a:spcAft>
                      </a:pPr>
                      <a:r>
                        <a:rPr lang="en-US" sz="1600">
                          <a:solidFill>
                            <a:srgbClr val="000000"/>
                          </a:solidFill>
                          <a:effectLst/>
                          <a:latin typeface="Arimo" panose="020B0604020202020204" pitchFamily="34" charset="0"/>
                          <a:ea typeface="Arimo" panose="020B0604020202020204" pitchFamily="34" charset="0"/>
                          <a:cs typeface="Arimo" panose="020B0604020202020204" pitchFamily="34" charset="0"/>
                        </a:rPr>
                        <a:t>36.22</a:t>
                      </a:r>
                    </a:p>
                  </a:txBody>
                  <a:tcPr marL="0" marR="0" marT="0" marB="0" anchor="ctr">
                    <a:lnL>
                      <a:noFill/>
                    </a:lnL>
                    <a:lnR>
                      <a:noFill/>
                    </a:lnR>
                    <a:lnT>
                      <a:noFill/>
                    </a:lnT>
                    <a:lnB>
                      <a:noFill/>
                    </a:lnB>
                  </a:tcPr>
                </a:tc>
                <a:extLst>
                  <a:ext uri="{0D108BD9-81ED-4DB2-BD59-A6C34878D82A}">
                    <a16:rowId xmlns:a16="http://schemas.microsoft.com/office/drawing/2014/main" val="2840545864"/>
                  </a:ext>
                </a:extLst>
              </a:tr>
              <a:tr h="356616">
                <a:tc>
                  <a:txBody>
                    <a:bodyPr/>
                    <a:lstStyle/>
                    <a:p>
                      <a:pPr marL="0" marR="0" algn="l">
                        <a:lnSpc>
                          <a:spcPct val="105000"/>
                        </a:lnSpc>
                        <a:spcBef>
                          <a:spcPts val="0"/>
                        </a:spcBef>
                        <a:spcAft>
                          <a:spcPts val="0"/>
                        </a:spcAft>
                      </a:pPr>
                      <a:r>
                        <a:rPr lang="en-US" sz="1600">
                          <a:solidFill>
                            <a:srgbClr val="000000"/>
                          </a:solidFill>
                          <a:effectLst/>
                          <a:latin typeface="Arimo" panose="020B0604020202020204" pitchFamily="34" charset="0"/>
                          <a:ea typeface="Arimo" panose="020B0604020202020204" pitchFamily="34" charset="0"/>
                          <a:cs typeface="Arimo" panose="020B0604020202020204" pitchFamily="34" charset="0"/>
                        </a:rPr>
                        <a:t>Sample Entropy</a:t>
                      </a:r>
                    </a:p>
                  </a:txBody>
                  <a:tcPr marL="0" marR="0" marT="0" marB="0" anchor="ctr">
                    <a:lnL>
                      <a:noFill/>
                    </a:lnL>
                    <a:lnR>
                      <a:noFill/>
                    </a:lnR>
                    <a:lnT>
                      <a:noFill/>
                    </a:lnT>
                    <a:lnB>
                      <a:noFill/>
                    </a:lnB>
                  </a:tcPr>
                </a:tc>
                <a:tc>
                  <a:txBody>
                    <a:bodyPr/>
                    <a:lstStyle/>
                    <a:p>
                      <a:pPr marL="0" marR="0" algn="ctr">
                        <a:lnSpc>
                          <a:spcPct val="105000"/>
                        </a:lnSpc>
                        <a:spcBef>
                          <a:spcPts val="0"/>
                        </a:spcBef>
                        <a:spcAft>
                          <a:spcPts val="0"/>
                        </a:spcAft>
                      </a:pPr>
                      <a:r>
                        <a:rPr lang="en-US" sz="1600" dirty="0">
                          <a:solidFill>
                            <a:srgbClr val="000000"/>
                          </a:solidFill>
                          <a:effectLst/>
                          <a:latin typeface="Arimo" panose="020B0604020202020204" pitchFamily="34" charset="0"/>
                          <a:ea typeface="Arimo" panose="020B0604020202020204" pitchFamily="34" charset="0"/>
                          <a:cs typeface="Arimo" panose="020B0604020202020204" pitchFamily="34" charset="0"/>
                        </a:rPr>
                        <a:t>56.47</a:t>
                      </a:r>
                    </a:p>
                  </a:txBody>
                  <a:tcPr marL="0" marR="0" marT="0" marB="0" anchor="ctr">
                    <a:lnL>
                      <a:noFill/>
                    </a:lnL>
                    <a:lnR>
                      <a:noFill/>
                    </a:lnR>
                    <a:lnT>
                      <a:noFill/>
                    </a:lnT>
                    <a:lnB>
                      <a:noFill/>
                    </a:lnB>
                  </a:tcPr>
                </a:tc>
                <a:tc>
                  <a:txBody>
                    <a:bodyPr/>
                    <a:lstStyle/>
                    <a:p>
                      <a:pPr marL="0" marR="0" algn="ctr">
                        <a:lnSpc>
                          <a:spcPct val="105000"/>
                        </a:lnSpc>
                        <a:spcBef>
                          <a:spcPts val="0"/>
                        </a:spcBef>
                        <a:spcAft>
                          <a:spcPts val="0"/>
                        </a:spcAft>
                      </a:pPr>
                      <a:r>
                        <a:rPr lang="en-US" sz="1600">
                          <a:solidFill>
                            <a:srgbClr val="000000"/>
                          </a:solidFill>
                          <a:effectLst/>
                          <a:latin typeface="Arimo" panose="020B0604020202020204" pitchFamily="34" charset="0"/>
                          <a:ea typeface="Arimo" panose="020B0604020202020204" pitchFamily="34" charset="0"/>
                          <a:cs typeface="Arimo" panose="020B0604020202020204" pitchFamily="34" charset="0"/>
                        </a:rPr>
                        <a:t>50.00</a:t>
                      </a:r>
                    </a:p>
                  </a:txBody>
                  <a:tcPr marL="0" marR="0" marT="0" marB="0" anchor="ctr">
                    <a:lnL>
                      <a:noFill/>
                    </a:lnL>
                    <a:lnR>
                      <a:noFill/>
                    </a:lnR>
                    <a:lnT>
                      <a:noFill/>
                    </a:lnT>
                    <a:lnB>
                      <a:noFill/>
                    </a:lnB>
                  </a:tcPr>
                </a:tc>
                <a:tc>
                  <a:txBody>
                    <a:bodyPr/>
                    <a:lstStyle/>
                    <a:p>
                      <a:pPr marL="0" marR="0" algn="ctr">
                        <a:lnSpc>
                          <a:spcPct val="105000"/>
                        </a:lnSpc>
                        <a:spcBef>
                          <a:spcPts val="0"/>
                        </a:spcBef>
                        <a:spcAft>
                          <a:spcPts val="0"/>
                        </a:spcAft>
                      </a:pPr>
                      <a:r>
                        <a:rPr lang="en-US" sz="1600">
                          <a:solidFill>
                            <a:srgbClr val="000000"/>
                          </a:solidFill>
                          <a:effectLst/>
                          <a:latin typeface="Arimo" panose="020B0604020202020204" pitchFamily="34" charset="0"/>
                          <a:ea typeface="Arimo" panose="020B0604020202020204" pitchFamily="34" charset="0"/>
                          <a:cs typeface="Arimo" panose="020B0604020202020204" pitchFamily="34" charset="0"/>
                        </a:rPr>
                        <a:t>69.57</a:t>
                      </a:r>
                    </a:p>
                  </a:txBody>
                  <a:tcPr marL="0" marR="0" marT="0" marB="0" anchor="ctr">
                    <a:lnL>
                      <a:noFill/>
                    </a:lnL>
                    <a:lnR>
                      <a:noFill/>
                    </a:lnR>
                    <a:lnT>
                      <a:noFill/>
                    </a:lnT>
                    <a:lnB>
                      <a:noFill/>
                    </a:lnB>
                  </a:tcPr>
                </a:tc>
                <a:tc>
                  <a:txBody>
                    <a:bodyPr/>
                    <a:lstStyle/>
                    <a:p>
                      <a:pPr marL="0" marR="0" algn="ctr">
                        <a:lnSpc>
                          <a:spcPct val="105000"/>
                        </a:lnSpc>
                        <a:spcBef>
                          <a:spcPts val="0"/>
                        </a:spcBef>
                        <a:spcAft>
                          <a:spcPts val="0"/>
                        </a:spcAft>
                      </a:pPr>
                      <a:r>
                        <a:rPr lang="en-US" sz="1600">
                          <a:solidFill>
                            <a:srgbClr val="000000"/>
                          </a:solidFill>
                          <a:effectLst/>
                          <a:latin typeface="Arimo" panose="020B0604020202020204" pitchFamily="34" charset="0"/>
                          <a:ea typeface="Arimo" panose="020B0604020202020204" pitchFamily="34" charset="0"/>
                          <a:cs typeface="Arimo" panose="020B0604020202020204" pitchFamily="34" charset="0"/>
                        </a:rPr>
                        <a:t>36.21</a:t>
                      </a:r>
                    </a:p>
                  </a:txBody>
                  <a:tcPr marL="0" marR="0" marT="0" marB="0" anchor="ctr">
                    <a:lnL>
                      <a:noFill/>
                    </a:lnL>
                    <a:lnR>
                      <a:noFill/>
                    </a:lnR>
                    <a:lnT>
                      <a:noFill/>
                    </a:lnT>
                    <a:lnB>
                      <a:noFill/>
                    </a:lnB>
                  </a:tcPr>
                </a:tc>
                <a:tc>
                  <a:txBody>
                    <a:bodyPr/>
                    <a:lstStyle/>
                    <a:p>
                      <a:pPr marL="0" marR="0" algn="ctr">
                        <a:lnSpc>
                          <a:spcPct val="105000"/>
                        </a:lnSpc>
                        <a:spcBef>
                          <a:spcPts val="0"/>
                        </a:spcBef>
                        <a:spcAft>
                          <a:spcPts val="0"/>
                        </a:spcAft>
                      </a:pPr>
                      <a:r>
                        <a:rPr lang="en-US" sz="1600">
                          <a:solidFill>
                            <a:srgbClr val="000000"/>
                          </a:solidFill>
                          <a:effectLst/>
                          <a:latin typeface="Arimo" panose="020B0604020202020204" pitchFamily="34" charset="0"/>
                          <a:ea typeface="Arimo" panose="020B0604020202020204" pitchFamily="34" charset="0"/>
                          <a:cs typeface="Arimo" panose="020B0604020202020204" pitchFamily="34" charset="0"/>
                        </a:rPr>
                        <a:t>54.33</a:t>
                      </a:r>
                    </a:p>
                  </a:txBody>
                  <a:tcPr marL="0" marR="0" marT="0" marB="0" anchor="ctr">
                    <a:lnL>
                      <a:noFill/>
                    </a:lnL>
                    <a:lnR>
                      <a:noFill/>
                    </a:lnR>
                    <a:lnT>
                      <a:noFill/>
                    </a:lnT>
                    <a:lnB>
                      <a:noFill/>
                    </a:lnB>
                  </a:tcPr>
                </a:tc>
                <a:extLst>
                  <a:ext uri="{0D108BD9-81ED-4DB2-BD59-A6C34878D82A}">
                    <a16:rowId xmlns:a16="http://schemas.microsoft.com/office/drawing/2014/main" val="3260571820"/>
                  </a:ext>
                </a:extLst>
              </a:tr>
              <a:tr h="356616">
                <a:tc>
                  <a:txBody>
                    <a:bodyPr/>
                    <a:lstStyle/>
                    <a:p>
                      <a:pPr marL="0" marR="0" algn="l">
                        <a:lnSpc>
                          <a:spcPct val="105000"/>
                        </a:lnSpc>
                        <a:spcBef>
                          <a:spcPts val="0"/>
                        </a:spcBef>
                        <a:spcAft>
                          <a:spcPts val="0"/>
                        </a:spcAft>
                      </a:pPr>
                      <a:r>
                        <a:rPr lang="en-US" sz="1600" dirty="0">
                          <a:solidFill>
                            <a:srgbClr val="000000"/>
                          </a:solidFill>
                          <a:effectLst/>
                          <a:latin typeface="Arimo" panose="020B0604020202020204" pitchFamily="34" charset="0"/>
                          <a:ea typeface="Arimo" panose="020B0604020202020204" pitchFamily="34" charset="0"/>
                          <a:cs typeface="Arimo" panose="020B0604020202020204" pitchFamily="34" charset="0"/>
                        </a:rPr>
                        <a:t>0-4 Hertz Average Power</a:t>
                      </a:r>
                    </a:p>
                  </a:txBody>
                  <a:tcPr marL="0" marR="0" marT="0" marB="0" anchor="ctr">
                    <a:lnL>
                      <a:noFill/>
                    </a:lnL>
                    <a:lnR>
                      <a:noFill/>
                    </a:lnR>
                    <a:lnT>
                      <a:noFill/>
                    </a:lnT>
                    <a:lnB>
                      <a:noFill/>
                    </a:lnB>
                  </a:tcPr>
                </a:tc>
                <a:tc>
                  <a:txBody>
                    <a:bodyPr/>
                    <a:lstStyle/>
                    <a:p>
                      <a:pPr marL="0" marR="0" algn="ctr">
                        <a:lnSpc>
                          <a:spcPct val="105000"/>
                        </a:lnSpc>
                        <a:spcBef>
                          <a:spcPts val="0"/>
                        </a:spcBef>
                        <a:spcAft>
                          <a:spcPts val="0"/>
                        </a:spcAft>
                      </a:pPr>
                      <a:r>
                        <a:rPr lang="en-US" sz="1600">
                          <a:solidFill>
                            <a:srgbClr val="000000"/>
                          </a:solidFill>
                          <a:effectLst/>
                          <a:latin typeface="Arimo" panose="020B0604020202020204" pitchFamily="34" charset="0"/>
                          <a:ea typeface="Arimo" panose="020B0604020202020204" pitchFamily="34" charset="0"/>
                          <a:cs typeface="Arimo" panose="020B0604020202020204" pitchFamily="34" charset="0"/>
                        </a:rPr>
                        <a:t>100.00</a:t>
                      </a:r>
                    </a:p>
                  </a:txBody>
                  <a:tcPr marL="0" marR="0" marT="0" marB="0" anchor="ctr">
                    <a:lnL>
                      <a:noFill/>
                    </a:lnL>
                    <a:lnR>
                      <a:noFill/>
                    </a:lnR>
                    <a:lnT>
                      <a:noFill/>
                    </a:lnT>
                    <a:lnB>
                      <a:noFill/>
                    </a:lnB>
                  </a:tcPr>
                </a:tc>
                <a:tc>
                  <a:txBody>
                    <a:bodyPr/>
                    <a:lstStyle/>
                    <a:p>
                      <a:pPr marL="0" marR="0" algn="ctr">
                        <a:lnSpc>
                          <a:spcPct val="105000"/>
                        </a:lnSpc>
                        <a:spcBef>
                          <a:spcPts val="0"/>
                        </a:spcBef>
                        <a:spcAft>
                          <a:spcPts val="0"/>
                        </a:spcAft>
                      </a:pPr>
                      <a:r>
                        <a:rPr lang="en-US" sz="1600">
                          <a:solidFill>
                            <a:srgbClr val="000000"/>
                          </a:solidFill>
                          <a:effectLst/>
                          <a:latin typeface="Arimo" panose="020B0604020202020204" pitchFamily="34" charset="0"/>
                          <a:ea typeface="Arimo" panose="020B0604020202020204" pitchFamily="34" charset="0"/>
                          <a:cs typeface="Arimo" panose="020B0604020202020204" pitchFamily="34" charset="0"/>
                        </a:rPr>
                        <a:t>0.00</a:t>
                      </a:r>
                    </a:p>
                  </a:txBody>
                  <a:tcPr marL="0" marR="0" marT="0" marB="0" anchor="ctr">
                    <a:lnL>
                      <a:noFill/>
                    </a:lnL>
                    <a:lnR>
                      <a:noFill/>
                    </a:lnR>
                    <a:lnT>
                      <a:noFill/>
                    </a:lnT>
                    <a:lnB>
                      <a:noFill/>
                    </a:lnB>
                  </a:tcPr>
                </a:tc>
                <a:tc>
                  <a:txBody>
                    <a:bodyPr/>
                    <a:lstStyle/>
                    <a:p>
                      <a:pPr marL="0" marR="0" algn="ctr">
                        <a:lnSpc>
                          <a:spcPct val="105000"/>
                        </a:lnSpc>
                        <a:spcBef>
                          <a:spcPts val="0"/>
                        </a:spcBef>
                        <a:spcAft>
                          <a:spcPts val="0"/>
                        </a:spcAft>
                      </a:pPr>
                      <a:r>
                        <a:rPr lang="en-US" sz="1600">
                          <a:solidFill>
                            <a:srgbClr val="000000"/>
                          </a:solidFill>
                          <a:effectLst/>
                          <a:latin typeface="Arimo" panose="020B0604020202020204" pitchFamily="34" charset="0"/>
                          <a:ea typeface="Arimo" panose="020B0604020202020204" pitchFamily="34" charset="0"/>
                          <a:cs typeface="Arimo" panose="020B0604020202020204" pitchFamily="34" charset="0"/>
                        </a:rPr>
                        <a:t>66.93</a:t>
                      </a:r>
                    </a:p>
                  </a:txBody>
                  <a:tcPr marL="0" marR="0" marT="0" marB="0" anchor="ctr">
                    <a:lnL>
                      <a:noFill/>
                    </a:lnL>
                    <a:lnR>
                      <a:noFill/>
                    </a:lnR>
                    <a:lnT>
                      <a:noFill/>
                    </a:lnT>
                    <a:lnB>
                      <a:noFill/>
                    </a:lnB>
                  </a:tcPr>
                </a:tc>
                <a:tc>
                  <a:txBody>
                    <a:bodyPr/>
                    <a:lstStyle/>
                    <a:p>
                      <a:pPr marL="0" marR="0" algn="ctr">
                        <a:lnSpc>
                          <a:spcPct val="105000"/>
                        </a:lnSpc>
                        <a:spcBef>
                          <a:spcPts val="0"/>
                        </a:spcBef>
                        <a:spcAft>
                          <a:spcPts val="0"/>
                        </a:spcAft>
                      </a:pPr>
                      <a:r>
                        <a:rPr lang="en-US" sz="1600">
                          <a:solidFill>
                            <a:srgbClr val="000000"/>
                          </a:solidFill>
                          <a:effectLst/>
                          <a:latin typeface="Arimo" panose="020B0604020202020204" pitchFamily="34" charset="0"/>
                          <a:ea typeface="Arimo" panose="020B0604020202020204" pitchFamily="34" charset="0"/>
                          <a:cs typeface="Arimo" panose="020B0604020202020204" pitchFamily="34" charset="0"/>
                        </a:rPr>
                        <a:t>-</a:t>
                      </a:r>
                    </a:p>
                  </a:txBody>
                  <a:tcPr marL="0" marR="0" marT="0" marB="0" anchor="ctr">
                    <a:lnL>
                      <a:noFill/>
                    </a:lnL>
                    <a:lnR>
                      <a:noFill/>
                    </a:lnR>
                    <a:lnT>
                      <a:noFill/>
                    </a:lnT>
                    <a:lnB>
                      <a:noFill/>
                    </a:lnB>
                  </a:tcPr>
                </a:tc>
                <a:tc>
                  <a:txBody>
                    <a:bodyPr/>
                    <a:lstStyle/>
                    <a:p>
                      <a:pPr marL="0" marR="0" algn="ctr">
                        <a:lnSpc>
                          <a:spcPct val="105000"/>
                        </a:lnSpc>
                        <a:spcBef>
                          <a:spcPts val="0"/>
                        </a:spcBef>
                        <a:spcAft>
                          <a:spcPts val="0"/>
                        </a:spcAft>
                      </a:pPr>
                      <a:r>
                        <a:rPr lang="en-US" sz="1600">
                          <a:solidFill>
                            <a:srgbClr val="000000"/>
                          </a:solidFill>
                          <a:effectLst/>
                          <a:latin typeface="Arimo" panose="020B0604020202020204" pitchFamily="34" charset="0"/>
                          <a:ea typeface="Arimo" panose="020B0604020202020204" pitchFamily="34" charset="0"/>
                          <a:cs typeface="Arimo" panose="020B0604020202020204" pitchFamily="34" charset="0"/>
                        </a:rPr>
                        <a:t>66.93</a:t>
                      </a:r>
                    </a:p>
                  </a:txBody>
                  <a:tcPr marL="0" marR="0" marT="0" marB="0" anchor="ctr">
                    <a:lnL>
                      <a:noFill/>
                    </a:lnL>
                    <a:lnR>
                      <a:noFill/>
                    </a:lnR>
                    <a:lnT>
                      <a:noFill/>
                    </a:lnT>
                    <a:lnB>
                      <a:noFill/>
                    </a:lnB>
                  </a:tcPr>
                </a:tc>
                <a:extLst>
                  <a:ext uri="{0D108BD9-81ED-4DB2-BD59-A6C34878D82A}">
                    <a16:rowId xmlns:a16="http://schemas.microsoft.com/office/drawing/2014/main" val="917151582"/>
                  </a:ext>
                </a:extLst>
              </a:tr>
              <a:tr h="356616">
                <a:tc>
                  <a:txBody>
                    <a:bodyPr/>
                    <a:lstStyle/>
                    <a:p>
                      <a:pPr marL="0" marR="0" algn="l">
                        <a:lnSpc>
                          <a:spcPct val="105000"/>
                        </a:lnSpc>
                        <a:spcBef>
                          <a:spcPts val="0"/>
                        </a:spcBef>
                        <a:spcAft>
                          <a:spcPts val="0"/>
                        </a:spcAft>
                      </a:pPr>
                      <a:r>
                        <a:rPr lang="en-US" sz="1600">
                          <a:solidFill>
                            <a:srgbClr val="000000"/>
                          </a:solidFill>
                          <a:effectLst/>
                          <a:latin typeface="Arimo" panose="020B0604020202020204" pitchFamily="34" charset="0"/>
                          <a:ea typeface="Arimo" panose="020B0604020202020204" pitchFamily="34" charset="0"/>
                          <a:cs typeface="Arimo" panose="020B0604020202020204" pitchFamily="34" charset="0"/>
                        </a:rPr>
                        <a:t>4-8 Hertz Average Power</a:t>
                      </a:r>
                    </a:p>
                  </a:txBody>
                  <a:tcPr marL="0" marR="0" marT="0" marB="0" anchor="ctr">
                    <a:lnL>
                      <a:noFill/>
                    </a:lnL>
                    <a:lnR>
                      <a:noFill/>
                    </a:lnR>
                    <a:lnT>
                      <a:noFill/>
                    </a:lnT>
                    <a:lnB>
                      <a:noFill/>
                    </a:lnB>
                  </a:tcPr>
                </a:tc>
                <a:tc>
                  <a:txBody>
                    <a:bodyPr/>
                    <a:lstStyle/>
                    <a:p>
                      <a:pPr marL="0" marR="0" algn="ctr">
                        <a:lnSpc>
                          <a:spcPct val="105000"/>
                        </a:lnSpc>
                        <a:spcBef>
                          <a:spcPts val="0"/>
                        </a:spcBef>
                        <a:spcAft>
                          <a:spcPts val="0"/>
                        </a:spcAft>
                      </a:pPr>
                      <a:r>
                        <a:rPr lang="en-US" sz="1600">
                          <a:solidFill>
                            <a:srgbClr val="000000"/>
                          </a:solidFill>
                          <a:effectLst/>
                          <a:latin typeface="Arimo" panose="020B0604020202020204" pitchFamily="34" charset="0"/>
                          <a:ea typeface="Arimo" panose="020B0604020202020204" pitchFamily="34" charset="0"/>
                          <a:cs typeface="Arimo" panose="020B0604020202020204" pitchFamily="34" charset="0"/>
                        </a:rPr>
                        <a:t>8.24</a:t>
                      </a:r>
                    </a:p>
                  </a:txBody>
                  <a:tcPr marL="0" marR="0" marT="0" marB="0" anchor="ctr">
                    <a:lnL>
                      <a:noFill/>
                    </a:lnL>
                    <a:lnR>
                      <a:noFill/>
                    </a:lnR>
                    <a:lnT>
                      <a:noFill/>
                    </a:lnT>
                    <a:lnB>
                      <a:noFill/>
                    </a:lnB>
                  </a:tcPr>
                </a:tc>
                <a:tc>
                  <a:txBody>
                    <a:bodyPr/>
                    <a:lstStyle/>
                    <a:p>
                      <a:pPr marL="0" marR="0" algn="ctr">
                        <a:lnSpc>
                          <a:spcPct val="105000"/>
                        </a:lnSpc>
                        <a:spcBef>
                          <a:spcPts val="0"/>
                        </a:spcBef>
                        <a:spcAft>
                          <a:spcPts val="0"/>
                        </a:spcAft>
                      </a:pPr>
                      <a:r>
                        <a:rPr lang="en-US" sz="1600">
                          <a:solidFill>
                            <a:srgbClr val="000000"/>
                          </a:solidFill>
                          <a:effectLst/>
                          <a:latin typeface="Arimo" panose="020B0604020202020204" pitchFamily="34" charset="0"/>
                          <a:ea typeface="Arimo" panose="020B0604020202020204" pitchFamily="34" charset="0"/>
                          <a:cs typeface="Arimo" panose="020B0604020202020204" pitchFamily="34" charset="0"/>
                        </a:rPr>
                        <a:t>92.86</a:t>
                      </a:r>
                    </a:p>
                  </a:txBody>
                  <a:tcPr marL="0" marR="0" marT="0" marB="0" anchor="ctr">
                    <a:lnL>
                      <a:noFill/>
                    </a:lnL>
                    <a:lnR>
                      <a:noFill/>
                    </a:lnR>
                    <a:lnT>
                      <a:noFill/>
                    </a:lnT>
                    <a:lnB>
                      <a:noFill/>
                    </a:lnB>
                  </a:tcPr>
                </a:tc>
                <a:tc>
                  <a:txBody>
                    <a:bodyPr/>
                    <a:lstStyle/>
                    <a:p>
                      <a:pPr marL="0" marR="0" algn="ctr">
                        <a:lnSpc>
                          <a:spcPct val="105000"/>
                        </a:lnSpc>
                        <a:spcBef>
                          <a:spcPts val="0"/>
                        </a:spcBef>
                        <a:spcAft>
                          <a:spcPts val="0"/>
                        </a:spcAft>
                      </a:pPr>
                      <a:r>
                        <a:rPr lang="en-US" sz="1600">
                          <a:solidFill>
                            <a:srgbClr val="000000"/>
                          </a:solidFill>
                          <a:effectLst/>
                          <a:latin typeface="Arimo" panose="020B0604020202020204" pitchFamily="34" charset="0"/>
                          <a:ea typeface="Arimo" panose="020B0604020202020204" pitchFamily="34" charset="0"/>
                          <a:cs typeface="Arimo" panose="020B0604020202020204" pitchFamily="34" charset="0"/>
                        </a:rPr>
                        <a:t>70.00</a:t>
                      </a:r>
                    </a:p>
                  </a:txBody>
                  <a:tcPr marL="0" marR="0" marT="0" marB="0" anchor="ctr">
                    <a:lnL>
                      <a:noFill/>
                    </a:lnL>
                    <a:lnR>
                      <a:noFill/>
                    </a:lnR>
                    <a:lnT>
                      <a:noFill/>
                    </a:lnT>
                    <a:lnB>
                      <a:noFill/>
                    </a:lnB>
                  </a:tcPr>
                </a:tc>
                <a:tc>
                  <a:txBody>
                    <a:bodyPr/>
                    <a:lstStyle/>
                    <a:p>
                      <a:pPr marL="0" marR="0" algn="ctr">
                        <a:lnSpc>
                          <a:spcPct val="105000"/>
                        </a:lnSpc>
                        <a:spcBef>
                          <a:spcPts val="0"/>
                        </a:spcBef>
                        <a:spcAft>
                          <a:spcPts val="0"/>
                        </a:spcAft>
                      </a:pPr>
                      <a:r>
                        <a:rPr lang="en-US" sz="1600">
                          <a:solidFill>
                            <a:srgbClr val="000000"/>
                          </a:solidFill>
                          <a:effectLst/>
                          <a:latin typeface="Arimo" panose="020B0604020202020204" pitchFamily="34" charset="0"/>
                          <a:ea typeface="Arimo" panose="020B0604020202020204" pitchFamily="34" charset="0"/>
                          <a:cs typeface="Arimo" panose="020B0604020202020204" pitchFamily="34" charset="0"/>
                        </a:rPr>
                        <a:t>33.33</a:t>
                      </a:r>
                    </a:p>
                  </a:txBody>
                  <a:tcPr marL="0" marR="0" marT="0" marB="0" anchor="ctr">
                    <a:lnL>
                      <a:noFill/>
                    </a:lnL>
                    <a:lnR>
                      <a:noFill/>
                    </a:lnR>
                    <a:lnT>
                      <a:noFill/>
                    </a:lnT>
                    <a:lnB>
                      <a:noFill/>
                    </a:lnB>
                  </a:tcPr>
                </a:tc>
                <a:tc>
                  <a:txBody>
                    <a:bodyPr/>
                    <a:lstStyle/>
                    <a:p>
                      <a:pPr marL="0" marR="0" algn="ctr">
                        <a:lnSpc>
                          <a:spcPct val="105000"/>
                        </a:lnSpc>
                        <a:spcBef>
                          <a:spcPts val="0"/>
                        </a:spcBef>
                        <a:spcAft>
                          <a:spcPts val="0"/>
                        </a:spcAft>
                      </a:pPr>
                      <a:r>
                        <a:rPr lang="en-US" sz="1600">
                          <a:solidFill>
                            <a:srgbClr val="000000"/>
                          </a:solidFill>
                          <a:effectLst/>
                          <a:latin typeface="Arimo" panose="020B0604020202020204" pitchFamily="34" charset="0"/>
                          <a:ea typeface="Arimo" panose="020B0604020202020204" pitchFamily="34" charset="0"/>
                          <a:cs typeface="Arimo" panose="020B0604020202020204" pitchFamily="34" charset="0"/>
                        </a:rPr>
                        <a:t>36.22</a:t>
                      </a:r>
                    </a:p>
                  </a:txBody>
                  <a:tcPr marL="0" marR="0" marT="0" marB="0" anchor="ctr">
                    <a:lnL>
                      <a:noFill/>
                    </a:lnL>
                    <a:lnR>
                      <a:noFill/>
                    </a:lnR>
                    <a:lnT>
                      <a:noFill/>
                    </a:lnT>
                    <a:lnB>
                      <a:noFill/>
                    </a:lnB>
                  </a:tcPr>
                </a:tc>
                <a:extLst>
                  <a:ext uri="{0D108BD9-81ED-4DB2-BD59-A6C34878D82A}">
                    <a16:rowId xmlns:a16="http://schemas.microsoft.com/office/drawing/2014/main" val="3057270974"/>
                  </a:ext>
                </a:extLst>
              </a:tr>
              <a:tr h="356616">
                <a:tc>
                  <a:txBody>
                    <a:bodyPr/>
                    <a:lstStyle/>
                    <a:p>
                      <a:pPr marL="0" marR="0" algn="l">
                        <a:lnSpc>
                          <a:spcPct val="105000"/>
                        </a:lnSpc>
                        <a:spcBef>
                          <a:spcPts val="0"/>
                        </a:spcBef>
                        <a:spcAft>
                          <a:spcPts val="0"/>
                        </a:spcAft>
                      </a:pPr>
                      <a:r>
                        <a:rPr lang="en-US" sz="1600">
                          <a:solidFill>
                            <a:srgbClr val="000000"/>
                          </a:solidFill>
                          <a:effectLst/>
                          <a:latin typeface="Arimo" panose="020B0604020202020204" pitchFamily="34" charset="0"/>
                          <a:ea typeface="Arimo" panose="020B0604020202020204" pitchFamily="34" charset="0"/>
                          <a:cs typeface="Arimo" panose="020B0604020202020204" pitchFamily="34" charset="0"/>
                        </a:rPr>
                        <a:t>8-12 Hertz Average Power</a:t>
                      </a:r>
                    </a:p>
                  </a:txBody>
                  <a:tcPr marL="0" marR="0" marT="0" marB="0" anchor="ctr">
                    <a:lnL>
                      <a:noFill/>
                    </a:lnL>
                    <a:lnR>
                      <a:noFill/>
                    </a:lnR>
                    <a:lnT>
                      <a:noFill/>
                    </a:lnT>
                    <a:lnB>
                      <a:noFill/>
                    </a:lnB>
                  </a:tcPr>
                </a:tc>
                <a:tc>
                  <a:txBody>
                    <a:bodyPr/>
                    <a:lstStyle/>
                    <a:p>
                      <a:pPr marL="0" marR="0" algn="ctr">
                        <a:lnSpc>
                          <a:spcPct val="105000"/>
                        </a:lnSpc>
                        <a:spcBef>
                          <a:spcPts val="0"/>
                        </a:spcBef>
                        <a:spcAft>
                          <a:spcPts val="0"/>
                        </a:spcAft>
                      </a:pPr>
                      <a:r>
                        <a:rPr lang="en-US" sz="1600">
                          <a:solidFill>
                            <a:srgbClr val="000000"/>
                          </a:solidFill>
                          <a:effectLst/>
                          <a:latin typeface="Arimo" panose="020B0604020202020204" pitchFamily="34" charset="0"/>
                          <a:ea typeface="Arimo" panose="020B0604020202020204" pitchFamily="34" charset="0"/>
                          <a:cs typeface="Arimo" panose="020B0604020202020204" pitchFamily="34" charset="0"/>
                        </a:rPr>
                        <a:t>8.24</a:t>
                      </a:r>
                    </a:p>
                  </a:txBody>
                  <a:tcPr marL="0" marR="0" marT="0" marB="0" anchor="ctr">
                    <a:lnL>
                      <a:noFill/>
                    </a:lnL>
                    <a:lnR>
                      <a:noFill/>
                    </a:lnR>
                    <a:lnT>
                      <a:noFill/>
                    </a:lnT>
                    <a:lnB>
                      <a:noFill/>
                    </a:lnB>
                  </a:tcPr>
                </a:tc>
                <a:tc>
                  <a:txBody>
                    <a:bodyPr/>
                    <a:lstStyle/>
                    <a:p>
                      <a:pPr marL="0" marR="0" algn="ctr">
                        <a:lnSpc>
                          <a:spcPct val="105000"/>
                        </a:lnSpc>
                        <a:spcBef>
                          <a:spcPts val="0"/>
                        </a:spcBef>
                        <a:spcAft>
                          <a:spcPts val="0"/>
                        </a:spcAft>
                      </a:pPr>
                      <a:r>
                        <a:rPr lang="en-US" sz="1600">
                          <a:solidFill>
                            <a:srgbClr val="000000"/>
                          </a:solidFill>
                          <a:effectLst/>
                          <a:latin typeface="Arimo" panose="020B0604020202020204" pitchFamily="34" charset="0"/>
                          <a:ea typeface="Arimo" panose="020B0604020202020204" pitchFamily="34" charset="0"/>
                          <a:cs typeface="Arimo" panose="020B0604020202020204" pitchFamily="34" charset="0"/>
                        </a:rPr>
                        <a:t>95.24</a:t>
                      </a:r>
                    </a:p>
                  </a:txBody>
                  <a:tcPr marL="0" marR="0" marT="0" marB="0" anchor="ctr">
                    <a:lnL>
                      <a:noFill/>
                    </a:lnL>
                    <a:lnR>
                      <a:noFill/>
                    </a:lnR>
                    <a:lnT>
                      <a:noFill/>
                    </a:lnT>
                    <a:lnB>
                      <a:noFill/>
                    </a:lnB>
                  </a:tcPr>
                </a:tc>
                <a:tc>
                  <a:txBody>
                    <a:bodyPr/>
                    <a:lstStyle/>
                    <a:p>
                      <a:pPr marL="0" marR="0" algn="ctr">
                        <a:lnSpc>
                          <a:spcPct val="105000"/>
                        </a:lnSpc>
                        <a:spcBef>
                          <a:spcPts val="0"/>
                        </a:spcBef>
                        <a:spcAft>
                          <a:spcPts val="0"/>
                        </a:spcAft>
                      </a:pPr>
                      <a:r>
                        <a:rPr lang="en-US" sz="1600">
                          <a:solidFill>
                            <a:srgbClr val="000000"/>
                          </a:solidFill>
                          <a:effectLst/>
                          <a:latin typeface="Arimo" panose="020B0604020202020204" pitchFamily="34" charset="0"/>
                          <a:ea typeface="Arimo" panose="020B0604020202020204" pitchFamily="34" charset="0"/>
                          <a:cs typeface="Arimo" panose="020B0604020202020204" pitchFamily="34" charset="0"/>
                        </a:rPr>
                        <a:t>77.78</a:t>
                      </a:r>
                    </a:p>
                  </a:txBody>
                  <a:tcPr marL="0" marR="0" marT="0" marB="0" anchor="ctr">
                    <a:lnL>
                      <a:noFill/>
                    </a:lnL>
                    <a:lnR>
                      <a:noFill/>
                    </a:lnR>
                    <a:lnT>
                      <a:noFill/>
                    </a:lnT>
                    <a:lnB>
                      <a:noFill/>
                    </a:lnB>
                  </a:tcPr>
                </a:tc>
                <a:tc>
                  <a:txBody>
                    <a:bodyPr/>
                    <a:lstStyle/>
                    <a:p>
                      <a:pPr marL="0" marR="0" algn="ctr">
                        <a:lnSpc>
                          <a:spcPct val="105000"/>
                        </a:lnSpc>
                        <a:spcBef>
                          <a:spcPts val="0"/>
                        </a:spcBef>
                        <a:spcAft>
                          <a:spcPts val="0"/>
                        </a:spcAft>
                      </a:pPr>
                      <a:r>
                        <a:rPr lang="en-US" sz="1600">
                          <a:solidFill>
                            <a:srgbClr val="000000"/>
                          </a:solidFill>
                          <a:effectLst/>
                          <a:latin typeface="Arimo" panose="020B0604020202020204" pitchFamily="34" charset="0"/>
                          <a:ea typeface="Arimo" panose="020B0604020202020204" pitchFamily="34" charset="0"/>
                          <a:cs typeface="Arimo" panose="020B0604020202020204" pitchFamily="34" charset="0"/>
                        </a:rPr>
                        <a:t>33.90</a:t>
                      </a:r>
                    </a:p>
                  </a:txBody>
                  <a:tcPr marL="0" marR="0" marT="0" marB="0" anchor="ctr">
                    <a:lnL>
                      <a:noFill/>
                    </a:lnL>
                    <a:lnR>
                      <a:noFill/>
                    </a:lnR>
                    <a:lnT>
                      <a:noFill/>
                    </a:lnT>
                    <a:lnB>
                      <a:noFill/>
                    </a:lnB>
                  </a:tcPr>
                </a:tc>
                <a:tc>
                  <a:txBody>
                    <a:bodyPr/>
                    <a:lstStyle/>
                    <a:p>
                      <a:pPr marL="0" marR="0" algn="ctr">
                        <a:lnSpc>
                          <a:spcPct val="105000"/>
                        </a:lnSpc>
                        <a:spcBef>
                          <a:spcPts val="0"/>
                        </a:spcBef>
                        <a:spcAft>
                          <a:spcPts val="0"/>
                        </a:spcAft>
                      </a:pPr>
                      <a:r>
                        <a:rPr lang="en-US" sz="1600">
                          <a:solidFill>
                            <a:srgbClr val="000000"/>
                          </a:solidFill>
                          <a:effectLst/>
                          <a:latin typeface="Arimo" panose="020B0604020202020204" pitchFamily="34" charset="0"/>
                          <a:ea typeface="Arimo" panose="020B0604020202020204" pitchFamily="34" charset="0"/>
                          <a:cs typeface="Arimo" panose="020B0604020202020204" pitchFamily="34" charset="0"/>
                        </a:rPr>
                        <a:t>37.01</a:t>
                      </a:r>
                    </a:p>
                  </a:txBody>
                  <a:tcPr marL="0" marR="0" marT="0" marB="0" anchor="ctr">
                    <a:lnL>
                      <a:noFill/>
                    </a:lnL>
                    <a:lnR>
                      <a:noFill/>
                    </a:lnR>
                    <a:lnT>
                      <a:noFill/>
                    </a:lnT>
                    <a:lnB>
                      <a:noFill/>
                    </a:lnB>
                  </a:tcPr>
                </a:tc>
                <a:extLst>
                  <a:ext uri="{0D108BD9-81ED-4DB2-BD59-A6C34878D82A}">
                    <a16:rowId xmlns:a16="http://schemas.microsoft.com/office/drawing/2014/main" val="1740477545"/>
                  </a:ext>
                </a:extLst>
              </a:tr>
              <a:tr h="356616">
                <a:tc>
                  <a:txBody>
                    <a:bodyPr/>
                    <a:lstStyle/>
                    <a:p>
                      <a:pPr marL="0" marR="0" algn="l">
                        <a:lnSpc>
                          <a:spcPct val="105000"/>
                        </a:lnSpc>
                        <a:spcBef>
                          <a:spcPts val="0"/>
                        </a:spcBef>
                        <a:spcAft>
                          <a:spcPts val="0"/>
                        </a:spcAft>
                      </a:pPr>
                      <a:r>
                        <a:rPr lang="en-US" sz="1600">
                          <a:solidFill>
                            <a:srgbClr val="000000"/>
                          </a:solidFill>
                          <a:effectLst/>
                          <a:latin typeface="Arimo" panose="020B0604020202020204" pitchFamily="34" charset="0"/>
                          <a:ea typeface="Arimo" panose="020B0604020202020204" pitchFamily="34" charset="0"/>
                          <a:cs typeface="Arimo" panose="020B0604020202020204" pitchFamily="34" charset="0"/>
                        </a:rPr>
                        <a:t>RMSE</a:t>
                      </a:r>
                    </a:p>
                  </a:txBody>
                  <a:tcPr marL="0" marR="0" marT="0" marB="0" anchor="ctr">
                    <a:lnL>
                      <a:noFill/>
                    </a:lnL>
                    <a:lnR>
                      <a:noFill/>
                    </a:lnR>
                    <a:lnT>
                      <a:noFill/>
                    </a:lnT>
                    <a:lnB>
                      <a:noFill/>
                    </a:lnB>
                  </a:tcPr>
                </a:tc>
                <a:tc>
                  <a:txBody>
                    <a:bodyPr/>
                    <a:lstStyle/>
                    <a:p>
                      <a:pPr marL="0" marR="0" algn="ctr">
                        <a:lnSpc>
                          <a:spcPct val="105000"/>
                        </a:lnSpc>
                        <a:spcBef>
                          <a:spcPts val="0"/>
                        </a:spcBef>
                        <a:spcAft>
                          <a:spcPts val="0"/>
                        </a:spcAft>
                      </a:pPr>
                      <a:r>
                        <a:rPr lang="en-US" sz="1600">
                          <a:solidFill>
                            <a:srgbClr val="000000"/>
                          </a:solidFill>
                          <a:effectLst/>
                          <a:latin typeface="Arimo" panose="020B0604020202020204" pitchFamily="34" charset="0"/>
                          <a:ea typeface="Arimo" panose="020B0604020202020204" pitchFamily="34" charset="0"/>
                          <a:cs typeface="Arimo" panose="020B0604020202020204" pitchFamily="34" charset="0"/>
                        </a:rPr>
                        <a:t>31.75</a:t>
                      </a:r>
                    </a:p>
                  </a:txBody>
                  <a:tcPr marL="0" marR="0" marT="0" marB="0" anchor="ctr">
                    <a:lnL>
                      <a:noFill/>
                    </a:lnL>
                    <a:lnR>
                      <a:noFill/>
                    </a:lnR>
                    <a:lnT>
                      <a:noFill/>
                    </a:lnT>
                    <a:lnB>
                      <a:noFill/>
                    </a:lnB>
                  </a:tcPr>
                </a:tc>
                <a:tc>
                  <a:txBody>
                    <a:bodyPr/>
                    <a:lstStyle/>
                    <a:p>
                      <a:pPr marL="0" marR="0" algn="ctr">
                        <a:lnSpc>
                          <a:spcPct val="105000"/>
                        </a:lnSpc>
                        <a:spcBef>
                          <a:spcPts val="0"/>
                        </a:spcBef>
                        <a:spcAft>
                          <a:spcPts val="0"/>
                        </a:spcAft>
                      </a:pPr>
                      <a:r>
                        <a:rPr lang="en-US" sz="1600">
                          <a:solidFill>
                            <a:srgbClr val="000000"/>
                          </a:solidFill>
                          <a:effectLst/>
                          <a:latin typeface="Arimo" panose="020B0604020202020204" pitchFamily="34" charset="0"/>
                          <a:ea typeface="Arimo" panose="020B0604020202020204" pitchFamily="34" charset="0"/>
                          <a:cs typeface="Arimo" panose="020B0604020202020204" pitchFamily="34" charset="0"/>
                        </a:rPr>
                        <a:t>76.19</a:t>
                      </a:r>
                    </a:p>
                  </a:txBody>
                  <a:tcPr marL="0" marR="0" marT="0" marB="0" anchor="ctr">
                    <a:lnL>
                      <a:noFill/>
                    </a:lnL>
                    <a:lnR>
                      <a:noFill/>
                    </a:lnR>
                    <a:lnT>
                      <a:noFill/>
                    </a:lnT>
                    <a:lnB>
                      <a:noFill/>
                    </a:lnB>
                  </a:tcPr>
                </a:tc>
                <a:tc>
                  <a:txBody>
                    <a:bodyPr/>
                    <a:lstStyle/>
                    <a:p>
                      <a:pPr marL="0" marR="0" algn="ctr">
                        <a:lnSpc>
                          <a:spcPct val="105000"/>
                        </a:lnSpc>
                        <a:spcBef>
                          <a:spcPts val="0"/>
                        </a:spcBef>
                        <a:spcAft>
                          <a:spcPts val="0"/>
                        </a:spcAft>
                      </a:pPr>
                      <a:r>
                        <a:rPr lang="en-US" sz="1600">
                          <a:solidFill>
                            <a:srgbClr val="000000"/>
                          </a:solidFill>
                          <a:effectLst/>
                          <a:latin typeface="Arimo" panose="020B0604020202020204" pitchFamily="34" charset="0"/>
                          <a:ea typeface="Arimo" panose="020B0604020202020204" pitchFamily="34" charset="0"/>
                          <a:cs typeface="Arimo" panose="020B0604020202020204" pitchFamily="34" charset="0"/>
                        </a:rPr>
                        <a:t>72.97</a:t>
                      </a:r>
                    </a:p>
                  </a:txBody>
                  <a:tcPr marL="0" marR="0" marT="0" marB="0" anchor="ctr">
                    <a:lnL>
                      <a:noFill/>
                    </a:lnL>
                    <a:lnR>
                      <a:noFill/>
                    </a:lnR>
                    <a:lnT>
                      <a:noFill/>
                    </a:lnT>
                    <a:lnB>
                      <a:noFill/>
                    </a:lnB>
                  </a:tcPr>
                </a:tc>
                <a:tc>
                  <a:txBody>
                    <a:bodyPr/>
                    <a:lstStyle/>
                    <a:p>
                      <a:pPr marL="0" marR="0" algn="ctr">
                        <a:lnSpc>
                          <a:spcPct val="105000"/>
                        </a:lnSpc>
                        <a:spcBef>
                          <a:spcPts val="0"/>
                        </a:spcBef>
                        <a:spcAft>
                          <a:spcPts val="0"/>
                        </a:spcAft>
                      </a:pPr>
                      <a:r>
                        <a:rPr lang="en-US" sz="1600">
                          <a:solidFill>
                            <a:srgbClr val="000000"/>
                          </a:solidFill>
                          <a:effectLst/>
                          <a:latin typeface="Arimo" panose="020B0604020202020204" pitchFamily="34" charset="0"/>
                          <a:ea typeface="Arimo" panose="020B0604020202020204" pitchFamily="34" charset="0"/>
                          <a:cs typeface="Arimo" panose="020B0604020202020204" pitchFamily="34" charset="0"/>
                        </a:rPr>
                        <a:t>35.56</a:t>
                      </a:r>
                    </a:p>
                  </a:txBody>
                  <a:tcPr marL="0" marR="0" marT="0" marB="0" anchor="ctr">
                    <a:lnL>
                      <a:noFill/>
                    </a:lnL>
                    <a:lnR>
                      <a:noFill/>
                    </a:lnR>
                    <a:lnT>
                      <a:noFill/>
                    </a:lnT>
                    <a:lnB>
                      <a:noFill/>
                    </a:lnB>
                  </a:tcPr>
                </a:tc>
                <a:tc>
                  <a:txBody>
                    <a:bodyPr/>
                    <a:lstStyle/>
                    <a:p>
                      <a:pPr marL="0" marR="0" algn="ctr">
                        <a:lnSpc>
                          <a:spcPct val="105000"/>
                        </a:lnSpc>
                        <a:spcBef>
                          <a:spcPts val="0"/>
                        </a:spcBef>
                        <a:spcAft>
                          <a:spcPts val="0"/>
                        </a:spcAft>
                      </a:pPr>
                      <a:r>
                        <a:rPr lang="en-US" sz="1600">
                          <a:solidFill>
                            <a:srgbClr val="000000"/>
                          </a:solidFill>
                          <a:effectLst/>
                          <a:latin typeface="Arimo" panose="020B0604020202020204" pitchFamily="34" charset="0"/>
                          <a:ea typeface="Arimo" panose="020B0604020202020204" pitchFamily="34" charset="0"/>
                          <a:cs typeface="Arimo" panose="020B0604020202020204" pitchFamily="34" charset="0"/>
                        </a:rPr>
                        <a:t>46.46</a:t>
                      </a:r>
                    </a:p>
                  </a:txBody>
                  <a:tcPr marL="0" marR="0" marT="0" marB="0" anchor="ctr">
                    <a:lnL>
                      <a:noFill/>
                    </a:lnL>
                    <a:lnR>
                      <a:noFill/>
                    </a:lnR>
                    <a:lnT>
                      <a:noFill/>
                    </a:lnT>
                    <a:lnB>
                      <a:noFill/>
                    </a:lnB>
                  </a:tcPr>
                </a:tc>
                <a:extLst>
                  <a:ext uri="{0D108BD9-81ED-4DB2-BD59-A6C34878D82A}">
                    <a16:rowId xmlns:a16="http://schemas.microsoft.com/office/drawing/2014/main" val="2220098667"/>
                  </a:ext>
                </a:extLst>
              </a:tr>
              <a:tr h="356616">
                <a:tc>
                  <a:txBody>
                    <a:bodyPr/>
                    <a:lstStyle/>
                    <a:p>
                      <a:pPr marL="0" marR="0" algn="l">
                        <a:lnSpc>
                          <a:spcPct val="105000"/>
                        </a:lnSpc>
                        <a:spcBef>
                          <a:spcPts val="0"/>
                        </a:spcBef>
                        <a:spcAft>
                          <a:spcPts val="0"/>
                        </a:spcAft>
                      </a:pPr>
                      <a:r>
                        <a:rPr lang="en-US" sz="1600">
                          <a:solidFill>
                            <a:srgbClr val="000000"/>
                          </a:solidFill>
                          <a:effectLst/>
                          <a:latin typeface="Arimo" panose="020B0604020202020204" pitchFamily="34" charset="0"/>
                          <a:ea typeface="Arimo" panose="020B0604020202020204" pitchFamily="34" charset="0"/>
                          <a:cs typeface="Arimo" panose="020B0604020202020204" pitchFamily="34" charset="0"/>
                        </a:rPr>
                        <a:t>Additive model</a:t>
                      </a:r>
                    </a:p>
                  </a:txBody>
                  <a:tcPr marL="0" marR="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marL="0" marR="0" algn="ctr">
                        <a:lnSpc>
                          <a:spcPct val="105000"/>
                        </a:lnSpc>
                        <a:spcBef>
                          <a:spcPts val="0"/>
                        </a:spcBef>
                        <a:spcAft>
                          <a:spcPts val="0"/>
                        </a:spcAft>
                      </a:pPr>
                      <a:r>
                        <a:rPr lang="en-US" sz="1600">
                          <a:solidFill>
                            <a:srgbClr val="000000"/>
                          </a:solidFill>
                          <a:effectLst/>
                          <a:latin typeface="Arimo" panose="020B0604020202020204" pitchFamily="34" charset="0"/>
                          <a:ea typeface="Arimo" panose="020B0604020202020204" pitchFamily="34" charset="0"/>
                          <a:cs typeface="Arimo" panose="020B0604020202020204" pitchFamily="34" charset="0"/>
                        </a:rPr>
                        <a:t>5.88</a:t>
                      </a:r>
                    </a:p>
                  </a:txBody>
                  <a:tcPr marL="0" marR="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marL="0" marR="0" algn="ctr">
                        <a:lnSpc>
                          <a:spcPct val="105000"/>
                        </a:lnSpc>
                        <a:spcBef>
                          <a:spcPts val="0"/>
                        </a:spcBef>
                        <a:spcAft>
                          <a:spcPts val="0"/>
                        </a:spcAft>
                      </a:pPr>
                      <a:r>
                        <a:rPr lang="en-US" sz="1600">
                          <a:solidFill>
                            <a:srgbClr val="000000"/>
                          </a:solidFill>
                          <a:effectLst/>
                          <a:latin typeface="Arimo" panose="020B0604020202020204" pitchFamily="34" charset="0"/>
                          <a:ea typeface="Arimo" panose="020B0604020202020204" pitchFamily="34" charset="0"/>
                          <a:cs typeface="Arimo" panose="020B0604020202020204" pitchFamily="34" charset="0"/>
                        </a:rPr>
                        <a:t>95.24</a:t>
                      </a:r>
                    </a:p>
                  </a:txBody>
                  <a:tcPr marL="0" marR="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marL="0" marR="0" algn="ctr">
                        <a:lnSpc>
                          <a:spcPct val="105000"/>
                        </a:lnSpc>
                        <a:spcBef>
                          <a:spcPts val="0"/>
                        </a:spcBef>
                        <a:spcAft>
                          <a:spcPts val="0"/>
                        </a:spcAft>
                      </a:pPr>
                      <a:r>
                        <a:rPr lang="en-US" sz="1600">
                          <a:solidFill>
                            <a:srgbClr val="000000"/>
                          </a:solidFill>
                          <a:effectLst/>
                          <a:latin typeface="Arimo" panose="020B0604020202020204" pitchFamily="34" charset="0"/>
                          <a:ea typeface="Arimo" panose="020B0604020202020204" pitchFamily="34" charset="0"/>
                          <a:cs typeface="Arimo" panose="020B0604020202020204" pitchFamily="34" charset="0"/>
                        </a:rPr>
                        <a:t>71.43</a:t>
                      </a:r>
                    </a:p>
                  </a:txBody>
                  <a:tcPr marL="0" marR="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marL="0" marR="0" algn="ctr">
                        <a:lnSpc>
                          <a:spcPct val="105000"/>
                        </a:lnSpc>
                        <a:spcBef>
                          <a:spcPts val="0"/>
                        </a:spcBef>
                        <a:spcAft>
                          <a:spcPts val="0"/>
                        </a:spcAft>
                      </a:pPr>
                      <a:r>
                        <a:rPr lang="en-US" sz="1600">
                          <a:solidFill>
                            <a:srgbClr val="000000"/>
                          </a:solidFill>
                          <a:effectLst/>
                          <a:latin typeface="Arimo" panose="020B0604020202020204" pitchFamily="34" charset="0"/>
                          <a:ea typeface="Arimo" panose="020B0604020202020204" pitchFamily="34" charset="0"/>
                          <a:cs typeface="Arimo" panose="020B0604020202020204" pitchFamily="34" charset="0"/>
                        </a:rPr>
                        <a:t>33.33</a:t>
                      </a:r>
                    </a:p>
                  </a:txBody>
                  <a:tcPr marL="0" marR="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marL="0" marR="0" algn="ctr">
                        <a:lnSpc>
                          <a:spcPct val="105000"/>
                        </a:lnSpc>
                        <a:spcBef>
                          <a:spcPts val="0"/>
                        </a:spcBef>
                        <a:spcAft>
                          <a:spcPts val="0"/>
                        </a:spcAft>
                      </a:pPr>
                      <a:r>
                        <a:rPr lang="en-US" sz="1600" dirty="0">
                          <a:solidFill>
                            <a:srgbClr val="000000"/>
                          </a:solidFill>
                          <a:effectLst/>
                          <a:latin typeface="Arimo" panose="020B0604020202020204" pitchFamily="34" charset="0"/>
                          <a:ea typeface="Arimo" panose="020B0604020202020204" pitchFamily="34" charset="0"/>
                          <a:cs typeface="Arimo" panose="020B0604020202020204" pitchFamily="34" charset="0"/>
                        </a:rPr>
                        <a:t>35.43</a:t>
                      </a:r>
                    </a:p>
                  </a:txBody>
                  <a:tcPr marL="0" marR="0" marT="0" marB="0" anchor="ctr">
                    <a:lnL>
                      <a:noFill/>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17432789"/>
                  </a:ext>
                </a:extLst>
              </a:tr>
              <a:tr h="1241484">
                <a:tc gridSpan="6">
                  <a:txBody>
                    <a:bodyPr/>
                    <a:lstStyle/>
                    <a:p>
                      <a:pPr marL="0" marR="0" algn="l">
                        <a:lnSpc>
                          <a:spcPct val="105000"/>
                        </a:lnSpc>
                        <a:spcBef>
                          <a:spcPts val="0"/>
                        </a:spcBef>
                        <a:spcAft>
                          <a:spcPts val="0"/>
                        </a:spcAft>
                      </a:pPr>
                      <a:r>
                        <a:rPr lang="en-US" sz="1600" i="1" dirty="0">
                          <a:solidFill>
                            <a:srgbClr val="000000"/>
                          </a:solidFill>
                          <a:effectLst/>
                          <a:latin typeface="Arimo" panose="020B0604020202020204" pitchFamily="34" charset="0"/>
                          <a:ea typeface="Arimo" panose="020B0604020202020204" pitchFamily="34" charset="0"/>
                          <a:cs typeface="Arimo" panose="020B0604020202020204" pitchFamily="34" charset="0"/>
                        </a:rPr>
                        <a:t>Note:</a:t>
                      </a:r>
                      <a:r>
                        <a:rPr lang="en-US" sz="1600" dirty="0">
                          <a:solidFill>
                            <a:srgbClr val="000000"/>
                          </a:solidFill>
                          <a:effectLst/>
                          <a:latin typeface="Arimo" panose="020B0604020202020204" pitchFamily="34" charset="0"/>
                          <a:ea typeface="Arimo" panose="020B0604020202020204" pitchFamily="34" charset="0"/>
                          <a:cs typeface="Arimo" panose="020B0604020202020204" pitchFamily="34" charset="0"/>
                        </a:rPr>
                        <a:t> Sens. = sensitivity; Spec. = specificity; PPV = positive predictive value; NPV = negative predictive value; Acc. = accuracy; DFA = detrended fluctuation analysis; RMSE = root mean squared error; The additive model included DFA α and complexity as predictors. </a:t>
                      </a:r>
                    </a:p>
                  </a:txBody>
                  <a:tcPr marL="0" marR="0" marT="0" marB="0" anchor="ctr">
                    <a:lnL>
                      <a:noFill/>
                    </a:lnL>
                    <a:lnR>
                      <a:noFill/>
                    </a:lnR>
                    <a:lnT w="12700" cap="flat" cmpd="sng" algn="ctr">
                      <a:solidFill>
                        <a:srgbClr val="000000"/>
                      </a:solidFill>
                      <a:prstDash val="solid"/>
                      <a:round/>
                      <a:headEnd type="none" w="med" len="med"/>
                      <a:tailEnd type="none" w="med" len="med"/>
                    </a:lnT>
                    <a:lnB>
                      <a:noFill/>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547673735"/>
                  </a:ext>
                </a:extLst>
              </a:tr>
            </a:tbl>
          </a:graphicData>
        </a:graphic>
      </p:graphicFrame>
      <p:sp>
        <p:nvSpPr>
          <p:cNvPr id="2" name="Rectangle 1"/>
          <p:cNvSpPr/>
          <p:nvPr/>
        </p:nvSpPr>
        <p:spPr>
          <a:xfrm>
            <a:off x="4880919" y="2310714"/>
            <a:ext cx="1853513" cy="247135"/>
          </a:xfrm>
          <a:prstGeom prst="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4880919" y="2673179"/>
            <a:ext cx="1853513" cy="247135"/>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18769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p:cNvGraphicFramePr/>
          <p:nvPr>
            <p:extLst>
              <p:ext uri="{D42A27DB-BD31-4B8C-83A1-F6EECF244321}">
                <p14:modId xmlns:p14="http://schemas.microsoft.com/office/powerpoint/2010/main" val="3547183198"/>
              </p:ext>
            </p:extLst>
          </p:nvPr>
        </p:nvGraphicFramePr>
        <p:xfrm>
          <a:off x="0" y="50800"/>
          <a:ext cx="12192000" cy="6756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p:cNvSpPr txBox="1"/>
          <p:nvPr/>
        </p:nvSpPr>
        <p:spPr>
          <a:xfrm>
            <a:off x="1108955" y="2742947"/>
            <a:ext cx="3287948" cy="646331"/>
          </a:xfrm>
          <a:prstGeom prst="rect">
            <a:avLst/>
          </a:prstGeom>
          <a:noFill/>
        </p:spPr>
        <p:txBody>
          <a:bodyPr wrap="square" rtlCol="0">
            <a:spAutoFit/>
          </a:bodyPr>
          <a:lstStyle/>
          <a:p>
            <a:pPr algn="ctr"/>
            <a:r>
              <a:rPr lang="en-US" dirty="0">
                <a:latin typeface="Arimo" panose="020B0604020202020204" pitchFamily="34" charset="0"/>
                <a:ea typeface="Arimo" panose="020B0604020202020204" pitchFamily="34" charset="0"/>
                <a:cs typeface="Arimo" panose="020B0604020202020204" pitchFamily="34" charset="0"/>
              </a:rPr>
              <a:t>Agency for Healthcare Research and Quality </a:t>
            </a:r>
          </a:p>
        </p:txBody>
      </p:sp>
      <p:sp>
        <p:nvSpPr>
          <p:cNvPr id="5" name="TextBox 4"/>
          <p:cNvSpPr txBox="1"/>
          <p:nvPr/>
        </p:nvSpPr>
        <p:spPr>
          <a:xfrm>
            <a:off x="1582366" y="6488668"/>
            <a:ext cx="9027268" cy="369332"/>
          </a:xfrm>
          <a:prstGeom prst="rect">
            <a:avLst/>
          </a:prstGeom>
          <a:noFill/>
        </p:spPr>
        <p:txBody>
          <a:bodyPr wrap="square" rtlCol="0">
            <a:spAutoFit/>
          </a:bodyPr>
          <a:lstStyle/>
          <a:p>
            <a:pPr algn="ctr"/>
            <a:r>
              <a:rPr lang="en-US" dirty="0">
                <a:latin typeface="Arimo" panose="020B0604020202020204" pitchFamily="34" charset="0"/>
                <a:ea typeface="Arimo" panose="020B0604020202020204" pitchFamily="34" charset="0"/>
                <a:cs typeface="Arimo" panose="020B0604020202020204" pitchFamily="34" charset="0"/>
              </a:rPr>
              <a:t>http://www.newchoicehealth.com/Directory</a:t>
            </a:r>
          </a:p>
        </p:txBody>
      </p:sp>
    </p:spTree>
    <p:extLst>
      <p:ext uri="{BB962C8B-B14F-4D97-AF65-F5344CB8AC3E}">
        <p14:creationId xmlns:p14="http://schemas.microsoft.com/office/powerpoint/2010/main" val="244299416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883553912"/>
              </p:ext>
            </p:extLst>
          </p:nvPr>
        </p:nvGraphicFramePr>
        <p:xfrm>
          <a:off x="1801368" y="822960"/>
          <a:ext cx="8880391" cy="5529140"/>
        </p:xfrm>
        <a:graphic>
          <a:graphicData uri="http://schemas.openxmlformats.org/drawingml/2006/table">
            <a:tbl>
              <a:tblPr firstRow="1" firstCol="1" bandRow="1"/>
              <a:tblGrid>
                <a:gridCol w="2682618">
                  <a:extLst>
                    <a:ext uri="{9D8B030D-6E8A-4147-A177-3AD203B41FA5}">
                      <a16:colId xmlns:a16="http://schemas.microsoft.com/office/drawing/2014/main" val="2853723725"/>
                    </a:ext>
                  </a:extLst>
                </a:gridCol>
                <a:gridCol w="1144995">
                  <a:extLst>
                    <a:ext uri="{9D8B030D-6E8A-4147-A177-3AD203B41FA5}">
                      <a16:colId xmlns:a16="http://schemas.microsoft.com/office/drawing/2014/main" val="3530042769"/>
                    </a:ext>
                  </a:extLst>
                </a:gridCol>
                <a:gridCol w="1280667">
                  <a:extLst>
                    <a:ext uri="{9D8B030D-6E8A-4147-A177-3AD203B41FA5}">
                      <a16:colId xmlns:a16="http://schemas.microsoft.com/office/drawing/2014/main" val="1720256042"/>
                    </a:ext>
                  </a:extLst>
                </a:gridCol>
                <a:gridCol w="1269361">
                  <a:extLst>
                    <a:ext uri="{9D8B030D-6E8A-4147-A177-3AD203B41FA5}">
                      <a16:colId xmlns:a16="http://schemas.microsoft.com/office/drawing/2014/main" val="2751333102"/>
                    </a:ext>
                  </a:extLst>
                </a:gridCol>
                <a:gridCol w="1272445">
                  <a:extLst>
                    <a:ext uri="{9D8B030D-6E8A-4147-A177-3AD203B41FA5}">
                      <a16:colId xmlns:a16="http://schemas.microsoft.com/office/drawing/2014/main" val="2994746693"/>
                    </a:ext>
                  </a:extLst>
                </a:gridCol>
                <a:gridCol w="1230305">
                  <a:extLst>
                    <a:ext uri="{9D8B030D-6E8A-4147-A177-3AD203B41FA5}">
                      <a16:colId xmlns:a16="http://schemas.microsoft.com/office/drawing/2014/main" val="1324772229"/>
                    </a:ext>
                  </a:extLst>
                </a:gridCol>
              </a:tblGrid>
              <a:tr h="1158731">
                <a:tc gridSpan="6">
                  <a:txBody>
                    <a:bodyPr/>
                    <a:lstStyle/>
                    <a:p>
                      <a:pPr marL="0" marR="0" algn="l">
                        <a:lnSpc>
                          <a:spcPct val="200000"/>
                        </a:lnSpc>
                        <a:spcBef>
                          <a:spcPts val="0"/>
                        </a:spcBef>
                        <a:spcAft>
                          <a:spcPts val="0"/>
                        </a:spcAft>
                      </a:pPr>
                      <a:r>
                        <a:rPr lang="en-US" sz="1600" b="1" dirty="0">
                          <a:solidFill>
                            <a:srgbClr val="000000"/>
                          </a:solidFill>
                          <a:effectLst/>
                          <a:latin typeface="Arimo"/>
                          <a:ea typeface="Calibri" panose="020F0502020204030204" pitchFamily="34" charset="0"/>
                          <a:cs typeface="Times New Roman" panose="02020603050405020304" pitchFamily="18" charset="0"/>
                        </a:rPr>
                        <a:t>Table 4‑5</a:t>
                      </a:r>
                      <a:endParaRPr lang="en-US" sz="1600" dirty="0">
                        <a:solidFill>
                          <a:srgbClr val="000000"/>
                        </a:solidFill>
                        <a:effectLst/>
                        <a:latin typeface="Arimo"/>
                        <a:ea typeface="Yu Mincho"/>
                        <a:cs typeface="Times New Roman" panose="02020603050405020304" pitchFamily="18" charset="0"/>
                      </a:endParaRPr>
                    </a:p>
                    <a:p>
                      <a:pPr marL="0" marR="0" algn="l">
                        <a:lnSpc>
                          <a:spcPct val="105000"/>
                        </a:lnSpc>
                        <a:spcBef>
                          <a:spcPts val="0"/>
                        </a:spcBef>
                        <a:spcAft>
                          <a:spcPts val="0"/>
                        </a:spcAft>
                      </a:pPr>
                      <a:r>
                        <a:rPr lang="en-US" sz="1600" i="1" dirty="0">
                          <a:solidFill>
                            <a:srgbClr val="000000"/>
                          </a:solidFill>
                          <a:effectLst/>
                          <a:latin typeface="Arimo"/>
                          <a:ea typeface="Calibri" panose="020F0502020204030204" pitchFamily="34" charset="0"/>
                          <a:cs typeface="Times New Roman" panose="02020603050405020304" pitchFamily="18" charset="0"/>
                        </a:rPr>
                        <a:t>Sensitivity, specificity, and predictive values for models including gender and linear and nonlinear metrics</a:t>
                      </a:r>
                      <a:endParaRPr lang="en-US" sz="1600" dirty="0">
                        <a:solidFill>
                          <a:srgbClr val="000000"/>
                        </a:solidFill>
                        <a:effectLst/>
                        <a:latin typeface="Arimo"/>
                        <a:ea typeface="Yu Mincho"/>
                        <a:cs typeface="Times New Roman" panose="02020603050405020304" pitchFamily="18" charset="0"/>
                      </a:endParaRPr>
                    </a:p>
                  </a:txBody>
                  <a:tcPr marL="0" marR="0" marT="0" marB="0">
                    <a:lnL>
                      <a:noFill/>
                    </a:lnL>
                    <a:lnR>
                      <a:noFill/>
                    </a:lnR>
                    <a:lnT>
                      <a:noFill/>
                    </a:lnT>
                    <a:lnB w="1270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4103104730"/>
                  </a:ext>
                </a:extLst>
              </a:tr>
              <a:tr h="428938">
                <a:tc>
                  <a:txBody>
                    <a:bodyPr/>
                    <a:lstStyle/>
                    <a:p>
                      <a:pPr marL="0" marR="0" algn="l">
                        <a:lnSpc>
                          <a:spcPct val="105000"/>
                        </a:lnSpc>
                        <a:spcBef>
                          <a:spcPts val="0"/>
                        </a:spcBef>
                        <a:spcAft>
                          <a:spcPts val="0"/>
                        </a:spcAft>
                      </a:pPr>
                      <a:r>
                        <a:rPr lang="en-US" sz="1600" dirty="0">
                          <a:solidFill>
                            <a:srgbClr val="000000"/>
                          </a:solidFill>
                          <a:effectLst/>
                          <a:latin typeface="Arimo"/>
                          <a:ea typeface="Calibri" panose="020F0502020204030204" pitchFamily="34" charset="0"/>
                          <a:cs typeface="Times New Roman" panose="02020603050405020304" pitchFamily="18" charset="0"/>
                        </a:rPr>
                        <a:t>Predictor</a:t>
                      </a:r>
                      <a:endParaRPr lang="en-US" sz="1600" dirty="0">
                        <a:solidFill>
                          <a:srgbClr val="000000"/>
                        </a:solidFill>
                        <a:effectLst/>
                        <a:latin typeface="Arimo"/>
                        <a:ea typeface="Yu Mincho"/>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marL="0" marR="0" algn="ctr">
                        <a:lnSpc>
                          <a:spcPct val="105000"/>
                        </a:lnSpc>
                        <a:spcBef>
                          <a:spcPts val="0"/>
                        </a:spcBef>
                        <a:spcAft>
                          <a:spcPts val="0"/>
                        </a:spcAft>
                      </a:pPr>
                      <a:r>
                        <a:rPr lang="en-US" sz="1600">
                          <a:solidFill>
                            <a:srgbClr val="000000"/>
                          </a:solidFill>
                          <a:effectLst/>
                          <a:latin typeface="Arimo"/>
                          <a:ea typeface="Calibri" panose="020F0502020204030204" pitchFamily="34" charset="0"/>
                          <a:cs typeface="Times New Roman" panose="02020603050405020304" pitchFamily="18" charset="0"/>
                        </a:rPr>
                        <a:t>Sens. (%)</a:t>
                      </a:r>
                      <a:endParaRPr lang="en-US" sz="1600">
                        <a:solidFill>
                          <a:srgbClr val="000000"/>
                        </a:solidFill>
                        <a:effectLst/>
                        <a:latin typeface="Arimo"/>
                        <a:ea typeface="Yu Mincho"/>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5000"/>
                        </a:lnSpc>
                        <a:spcBef>
                          <a:spcPts val="0"/>
                        </a:spcBef>
                        <a:spcAft>
                          <a:spcPts val="0"/>
                        </a:spcAft>
                      </a:pPr>
                      <a:r>
                        <a:rPr lang="en-US" sz="1600">
                          <a:solidFill>
                            <a:srgbClr val="000000"/>
                          </a:solidFill>
                          <a:effectLst/>
                          <a:latin typeface="Arimo"/>
                          <a:ea typeface="Calibri" panose="020F0502020204030204" pitchFamily="34" charset="0"/>
                          <a:cs typeface="Times New Roman" panose="02020603050405020304" pitchFamily="18" charset="0"/>
                        </a:rPr>
                        <a:t>Spec. (%)</a:t>
                      </a:r>
                      <a:endParaRPr lang="en-US" sz="1600">
                        <a:solidFill>
                          <a:srgbClr val="000000"/>
                        </a:solidFill>
                        <a:effectLst/>
                        <a:latin typeface="Arimo"/>
                        <a:ea typeface="Yu Mincho"/>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5000"/>
                        </a:lnSpc>
                        <a:spcBef>
                          <a:spcPts val="0"/>
                        </a:spcBef>
                        <a:spcAft>
                          <a:spcPts val="0"/>
                        </a:spcAft>
                      </a:pPr>
                      <a:r>
                        <a:rPr lang="en-US" sz="1600" dirty="0">
                          <a:solidFill>
                            <a:srgbClr val="000000"/>
                          </a:solidFill>
                          <a:effectLst/>
                          <a:latin typeface="Arimo"/>
                          <a:ea typeface="Calibri" panose="020F0502020204030204" pitchFamily="34" charset="0"/>
                          <a:cs typeface="Times New Roman" panose="02020603050405020304" pitchFamily="18" charset="0"/>
                        </a:rPr>
                        <a:t>PPV (%)</a:t>
                      </a:r>
                      <a:endParaRPr lang="en-US" sz="1600" dirty="0">
                        <a:solidFill>
                          <a:srgbClr val="000000"/>
                        </a:solidFill>
                        <a:effectLst/>
                        <a:latin typeface="Arimo"/>
                        <a:ea typeface="Yu Mincho"/>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5000"/>
                        </a:lnSpc>
                        <a:spcBef>
                          <a:spcPts val="0"/>
                        </a:spcBef>
                        <a:spcAft>
                          <a:spcPts val="0"/>
                        </a:spcAft>
                      </a:pPr>
                      <a:r>
                        <a:rPr lang="en-US" sz="1600">
                          <a:solidFill>
                            <a:srgbClr val="000000"/>
                          </a:solidFill>
                          <a:effectLst/>
                          <a:latin typeface="Arimo"/>
                          <a:ea typeface="Calibri" panose="020F0502020204030204" pitchFamily="34" charset="0"/>
                          <a:cs typeface="Times New Roman" panose="02020603050405020304" pitchFamily="18" charset="0"/>
                        </a:rPr>
                        <a:t>NPV (%)</a:t>
                      </a:r>
                      <a:endParaRPr lang="en-US" sz="1600">
                        <a:solidFill>
                          <a:srgbClr val="000000"/>
                        </a:solidFill>
                        <a:effectLst/>
                        <a:latin typeface="Arimo"/>
                        <a:ea typeface="Yu Mincho"/>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5000"/>
                        </a:lnSpc>
                        <a:spcBef>
                          <a:spcPts val="0"/>
                        </a:spcBef>
                        <a:spcAft>
                          <a:spcPts val="0"/>
                        </a:spcAft>
                      </a:pPr>
                      <a:r>
                        <a:rPr lang="en-US" sz="1600">
                          <a:solidFill>
                            <a:srgbClr val="000000"/>
                          </a:solidFill>
                          <a:effectLst/>
                          <a:latin typeface="Arimo"/>
                          <a:ea typeface="Calibri" panose="020F0502020204030204" pitchFamily="34" charset="0"/>
                          <a:cs typeface="Times New Roman" panose="02020603050405020304" pitchFamily="18" charset="0"/>
                        </a:rPr>
                        <a:t>Acc. (%)</a:t>
                      </a:r>
                      <a:endParaRPr lang="en-US" sz="1600">
                        <a:solidFill>
                          <a:srgbClr val="000000"/>
                        </a:solidFill>
                        <a:effectLst/>
                        <a:latin typeface="Arimo"/>
                        <a:ea typeface="Yu Mincho"/>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85415131"/>
                  </a:ext>
                </a:extLst>
              </a:tr>
              <a:tr h="357449">
                <a:tc>
                  <a:txBody>
                    <a:bodyPr/>
                    <a:lstStyle/>
                    <a:p>
                      <a:pPr marL="0" marR="0" algn="l">
                        <a:lnSpc>
                          <a:spcPct val="105000"/>
                        </a:lnSpc>
                        <a:spcBef>
                          <a:spcPts val="0"/>
                        </a:spcBef>
                        <a:spcAft>
                          <a:spcPts val="0"/>
                        </a:spcAft>
                      </a:pPr>
                      <a:r>
                        <a:rPr lang="en-US" sz="1600" dirty="0">
                          <a:solidFill>
                            <a:srgbClr val="000000"/>
                          </a:solidFill>
                          <a:effectLst/>
                          <a:latin typeface="Arimo"/>
                          <a:ea typeface="Calibri" panose="020F0502020204030204" pitchFamily="34" charset="0"/>
                          <a:cs typeface="Times New Roman" panose="02020603050405020304" pitchFamily="18" charset="0"/>
                        </a:rPr>
                        <a:t>DFA α</a:t>
                      </a:r>
                      <a:endParaRPr lang="en-US" sz="1600" dirty="0">
                        <a:solidFill>
                          <a:srgbClr val="000000"/>
                        </a:solidFill>
                        <a:effectLst/>
                        <a:latin typeface="Arimo"/>
                        <a:ea typeface="Yu Mincho"/>
                        <a:cs typeface="Times New Roman" panose="02020603050405020304" pitchFamily="18" charset="0"/>
                      </a:endParaRPr>
                    </a:p>
                  </a:txBody>
                  <a:tcPr marL="0" marR="0" marT="0" marB="0" anchor="ctr">
                    <a:lnL>
                      <a:noFill/>
                    </a:lnL>
                    <a:lnR>
                      <a:noFill/>
                    </a:lnR>
                    <a:lnT>
                      <a:noFill/>
                    </a:lnT>
                    <a:lnB>
                      <a:noFill/>
                    </a:lnB>
                  </a:tcPr>
                </a:tc>
                <a:tc>
                  <a:txBody>
                    <a:bodyPr/>
                    <a:lstStyle/>
                    <a:p>
                      <a:pPr marL="0" marR="0" algn="ctr">
                        <a:lnSpc>
                          <a:spcPct val="105000"/>
                        </a:lnSpc>
                        <a:spcBef>
                          <a:spcPts val="0"/>
                        </a:spcBef>
                        <a:spcAft>
                          <a:spcPts val="0"/>
                        </a:spcAft>
                      </a:pPr>
                      <a:r>
                        <a:rPr lang="en-US" sz="1600">
                          <a:solidFill>
                            <a:srgbClr val="000000"/>
                          </a:solidFill>
                          <a:effectLst/>
                          <a:latin typeface="Arimo"/>
                          <a:ea typeface="Calibri" panose="020F0502020204030204" pitchFamily="34" charset="0"/>
                          <a:cs typeface="Times New Roman" panose="02020603050405020304" pitchFamily="18" charset="0"/>
                        </a:rPr>
                        <a:t>51.76</a:t>
                      </a:r>
                      <a:endParaRPr lang="en-US" sz="1600">
                        <a:solidFill>
                          <a:srgbClr val="000000"/>
                        </a:solidFill>
                        <a:effectLst/>
                        <a:latin typeface="Arimo"/>
                        <a:ea typeface="Yu Mincho"/>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marL="0" marR="0" algn="ctr">
                        <a:lnSpc>
                          <a:spcPct val="105000"/>
                        </a:lnSpc>
                        <a:spcBef>
                          <a:spcPts val="0"/>
                        </a:spcBef>
                        <a:spcAft>
                          <a:spcPts val="0"/>
                        </a:spcAft>
                      </a:pPr>
                      <a:r>
                        <a:rPr lang="en-US" sz="1600">
                          <a:solidFill>
                            <a:srgbClr val="000000"/>
                          </a:solidFill>
                          <a:effectLst/>
                          <a:latin typeface="Arimo"/>
                          <a:ea typeface="Calibri" panose="020F0502020204030204" pitchFamily="34" charset="0"/>
                          <a:cs typeface="Times New Roman" panose="02020603050405020304" pitchFamily="18" charset="0"/>
                        </a:rPr>
                        <a:t>69.05</a:t>
                      </a:r>
                      <a:endParaRPr lang="en-US" sz="1600">
                        <a:solidFill>
                          <a:srgbClr val="000000"/>
                        </a:solidFill>
                        <a:effectLst/>
                        <a:latin typeface="Arimo"/>
                        <a:ea typeface="Yu Mincho"/>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marL="0" marR="0" algn="ctr">
                        <a:lnSpc>
                          <a:spcPct val="105000"/>
                        </a:lnSpc>
                        <a:spcBef>
                          <a:spcPts val="0"/>
                        </a:spcBef>
                        <a:spcAft>
                          <a:spcPts val="0"/>
                        </a:spcAft>
                      </a:pPr>
                      <a:r>
                        <a:rPr lang="en-US" sz="1600" dirty="0">
                          <a:solidFill>
                            <a:srgbClr val="000000"/>
                          </a:solidFill>
                          <a:effectLst/>
                          <a:latin typeface="Arimo"/>
                          <a:ea typeface="Calibri" panose="020F0502020204030204" pitchFamily="34" charset="0"/>
                          <a:cs typeface="Times New Roman" panose="02020603050405020304" pitchFamily="18" charset="0"/>
                        </a:rPr>
                        <a:t>77.19</a:t>
                      </a:r>
                      <a:endParaRPr lang="en-US" sz="1600" dirty="0">
                        <a:solidFill>
                          <a:srgbClr val="000000"/>
                        </a:solidFill>
                        <a:effectLst/>
                        <a:latin typeface="Arimo"/>
                        <a:ea typeface="Yu Mincho"/>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marL="0" marR="0" algn="ctr">
                        <a:lnSpc>
                          <a:spcPct val="105000"/>
                        </a:lnSpc>
                        <a:spcBef>
                          <a:spcPts val="0"/>
                        </a:spcBef>
                        <a:spcAft>
                          <a:spcPts val="0"/>
                        </a:spcAft>
                      </a:pPr>
                      <a:r>
                        <a:rPr lang="en-US" sz="1600">
                          <a:solidFill>
                            <a:srgbClr val="000000"/>
                          </a:solidFill>
                          <a:effectLst/>
                          <a:latin typeface="Arimo"/>
                          <a:ea typeface="Calibri" panose="020F0502020204030204" pitchFamily="34" charset="0"/>
                          <a:cs typeface="Times New Roman" panose="02020603050405020304" pitchFamily="18" charset="0"/>
                        </a:rPr>
                        <a:t>41.43</a:t>
                      </a:r>
                      <a:endParaRPr lang="en-US" sz="1600">
                        <a:solidFill>
                          <a:srgbClr val="000000"/>
                        </a:solidFill>
                        <a:effectLst/>
                        <a:latin typeface="Arimo"/>
                        <a:ea typeface="Yu Mincho"/>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marL="0" marR="0" algn="ctr">
                        <a:lnSpc>
                          <a:spcPct val="105000"/>
                        </a:lnSpc>
                        <a:spcBef>
                          <a:spcPts val="0"/>
                        </a:spcBef>
                        <a:spcAft>
                          <a:spcPts val="0"/>
                        </a:spcAft>
                      </a:pPr>
                      <a:r>
                        <a:rPr lang="en-US" sz="1600">
                          <a:solidFill>
                            <a:srgbClr val="000000"/>
                          </a:solidFill>
                          <a:effectLst/>
                          <a:latin typeface="Arimo"/>
                          <a:ea typeface="Calibri" panose="020F0502020204030204" pitchFamily="34" charset="0"/>
                          <a:cs typeface="Times New Roman" panose="02020603050405020304" pitchFamily="18" charset="0"/>
                        </a:rPr>
                        <a:t>57.48</a:t>
                      </a:r>
                      <a:endParaRPr lang="en-US" sz="1600">
                        <a:solidFill>
                          <a:srgbClr val="000000"/>
                        </a:solidFill>
                        <a:effectLst/>
                        <a:latin typeface="Arimo"/>
                        <a:ea typeface="Yu Mincho"/>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851543698"/>
                  </a:ext>
                </a:extLst>
              </a:tr>
              <a:tr h="357449">
                <a:tc>
                  <a:txBody>
                    <a:bodyPr/>
                    <a:lstStyle/>
                    <a:p>
                      <a:pPr marL="0" marR="0" algn="l">
                        <a:lnSpc>
                          <a:spcPct val="105000"/>
                        </a:lnSpc>
                        <a:spcBef>
                          <a:spcPts val="0"/>
                        </a:spcBef>
                        <a:spcAft>
                          <a:spcPts val="0"/>
                        </a:spcAft>
                      </a:pPr>
                      <a:r>
                        <a:rPr lang="en-US" sz="1600" dirty="0">
                          <a:solidFill>
                            <a:srgbClr val="000000"/>
                          </a:solidFill>
                          <a:effectLst/>
                          <a:latin typeface="Arimo"/>
                          <a:ea typeface="Calibri" panose="020F0502020204030204" pitchFamily="34" charset="0"/>
                          <a:cs typeface="Times New Roman" panose="02020603050405020304" pitchFamily="18" charset="0"/>
                        </a:rPr>
                        <a:t>Complexity</a:t>
                      </a:r>
                      <a:endParaRPr lang="en-US" sz="1600" dirty="0">
                        <a:solidFill>
                          <a:srgbClr val="000000"/>
                        </a:solidFill>
                        <a:effectLst/>
                        <a:latin typeface="Arimo"/>
                        <a:ea typeface="Yu Mincho"/>
                        <a:cs typeface="Times New Roman" panose="02020603050405020304" pitchFamily="18" charset="0"/>
                      </a:endParaRPr>
                    </a:p>
                  </a:txBody>
                  <a:tcPr marL="0" marR="0" marT="0" marB="0" anchor="ctr">
                    <a:lnL>
                      <a:noFill/>
                    </a:lnL>
                    <a:lnR>
                      <a:noFill/>
                    </a:lnR>
                    <a:lnT>
                      <a:noFill/>
                    </a:lnT>
                    <a:lnB>
                      <a:noFill/>
                    </a:lnB>
                  </a:tcPr>
                </a:tc>
                <a:tc>
                  <a:txBody>
                    <a:bodyPr/>
                    <a:lstStyle/>
                    <a:p>
                      <a:pPr marL="0" marR="0" algn="ctr">
                        <a:lnSpc>
                          <a:spcPct val="105000"/>
                        </a:lnSpc>
                        <a:spcBef>
                          <a:spcPts val="0"/>
                        </a:spcBef>
                        <a:spcAft>
                          <a:spcPts val="0"/>
                        </a:spcAft>
                      </a:pPr>
                      <a:r>
                        <a:rPr lang="en-US" sz="1600">
                          <a:solidFill>
                            <a:srgbClr val="000000"/>
                          </a:solidFill>
                          <a:effectLst/>
                          <a:latin typeface="Arimo"/>
                          <a:ea typeface="Calibri" panose="020F0502020204030204" pitchFamily="34" charset="0"/>
                          <a:cs typeface="Times New Roman" panose="02020603050405020304" pitchFamily="18" charset="0"/>
                        </a:rPr>
                        <a:t>58.82</a:t>
                      </a:r>
                      <a:endParaRPr lang="en-US" sz="1600">
                        <a:solidFill>
                          <a:srgbClr val="000000"/>
                        </a:solidFill>
                        <a:effectLst/>
                        <a:latin typeface="Arimo"/>
                        <a:ea typeface="Yu Mincho"/>
                        <a:cs typeface="Times New Roman" panose="02020603050405020304" pitchFamily="18" charset="0"/>
                      </a:endParaRPr>
                    </a:p>
                  </a:txBody>
                  <a:tcPr marL="0" marR="0" marT="0" marB="0" anchor="ctr">
                    <a:lnL>
                      <a:noFill/>
                    </a:lnL>
                    <a:lnR>
                      <a:noFill/>
                    </a:lnR>
                    <a:lnT>
                      <a:noFill/>
                    </a:lnT>
                    <a:lnB>
                      <a:noFill/>
                    </a:lnB>
                  </a:tcPr>
                </a:tc>
                <a:tc>
                  <a:txBody>
                    <a:bodyPr/>
                    <a:lstStyle/>
                    <a:p>
                      <a:pPr marL="0" marR="0" algn="ctr">
                        <a:lnSpc>
                          <a:spcPct val="105000"/>
                        </a:lnSpc>
                        <a:spcBef>
                          <a:spcPts val="0"/>
                        </a:spcBef>
                        <a:spcAft>
                          <a:spcPts val="0"/>
                        </a:spcAft>
                      </a:pPr>
                      <a:r>
                        <a:rPr lang="en-US" sz="1600">
                          <a:solidFill>
                            <a:srgbClr val="000000"/>
                          </a:solidFill>
                          <a:effectLst/>
                          <a:latin typeface="Arimo"/>
                          <a:ea typeface="Calibri" panose="020F0502020204030204" pitchFamily="34" charset="0"/>
                          <a:cs typeface="Times New Roman" panose="02020603050405020304" pitchFamily="18" charset="0"/>
                        </a:rPr>
                        <a:t>69.05</a:t>
                      </a:r>
                      <a:endParaRPr lang="en-US" sz="1600">
                        <a:solidFill>
                          <a:srgbClr val="000000"/>
                        </a:solidFill>
                        <a:effectLst/>
                        <a:latin typeface="Arimo"/>
                        <a:ea typeface="Yu Mincho"/>
                        <a:cs typeface="Times New Roman" panose="02020603050405020304" pitchFamily="18" charset="0"/>
                      </a:endParaRPr>
                    </a:p>
                  </a:txBody>
                  <a:tcPr marL="0" marR="0" marT="0" marB="0" anchor="ctr">
                    <a:lnL>
                      <a:noFill/>
                    </a:lnL>
                    <a:lnR>
                      <a:noFill/>
                    </a:lnR>
                    <a:lnT>
                      <a:noFill/>
                    </a:lnT>
                    <a:lnB>
                      <a:noFill/>
                    </a:lnB>
                  </a:tcPr>
                </a:tc>
                <a:tc>
                  <a:txBody>
                    <a:bodyPr/>
                    <a:lstStyle/>
                    <a:p>
                      <a:pPr marL="0" marR="0" algn="ctr">
                        <a:lnSpc>
                          <a:spcPct val="105000"/>
                        </a:lnSpc>
                        <a:spcBef>
                          <a:spcPts val="0"/>
                        </a:spcBef>
                        <a:spcAft>
                          <a:spcPts val="0"/>
                        </a:spcAft>
                      </a:pPr>
                      <a:r>
                        <a:rPr lang="en-US" sz="1600" dirty="0">
                          <a:solidFill>
                            <a:srgbClr val="000000"/>
                          </a:solidFill>
                          <a:effectLst/>
                          <a:latin typeface="Arimo"/>
                          <a:ea typeface="Calibri" panose="020F0502020204030204" pitchFamily="34" charset="0"/>
                          <a:cs typeface="Times New Roman" panose="02020603050405020304" pitchFamily="18" charset="0"/>
                        </a:rPr>
                        <a:t>79.37</a:t>
                      </a:r>
                      <a:endParaRPr lang="en-US" sz="1600" dirty="0">
                        <a:solidFill>
                          <a:srgbClr val="000000"/>
                        </a:solidFill>
                        <a:effectLst/>
                        <a:latin typeface="Arimo"/>
                        <a:ea typeface="Yu Mincho"/>
                        <a:cs typeface="Times New Roman" panose="02020603050405020304" pitchFamily="18" charset="0"/>
                      </a:endParaRPr>
                    </a:p>
                  </a:txBody>
                  <a:tcPr marL="0" marR="0" marT="0" marB="0" anchor="ctr">
                    <a:lnL>
                      <a:noFill/>
                    </a:lnL>
                    <a:lnR>
                      <a:noFill/>
                    </a:lnR>
                    <a:lnT>
                      <a:noFill/>
                    </a:lnT>
                    <a:lnB>
                      <a:noFill/>
                    </a:lnB>
                  </a:tcPr>
                </a:tc>
                <a:tc>
                  <a:txBody>
                    <a:bodyPr/>
                    <a:lstStyle/>
                    <a:p>
                      <a:pPr marL="0" marR="0" algn="ctr">
                        <a:lnSpc>
                          <a:spcPct val="105000"/>
                        </a:lnSpc>
                        <a:spcBef>
                          <a:spcPts val="0"/>
                        </a:spcBef>
                        <a:spcAft>
                          <a:spcPts val="0"/>
                        </a:spcAft>
                      </a:pPr>
                      <a:r>
                        <a:rPr lang="en-US" sz="1600">
                          <a:solidFill>
                            <a:srgbClr val="000000"/>
                          </a:solidFill>
                          <a:effectLst/>
                          <a:latin typeface="Arimo"/>
                          <a:ea typeface="Calibri" panose="020F0502020204030204" pitchFamily="34" charset="0"/>
                          <a:cs typeface="Times New Roman" panose="02020603050405020304" pitchFamily="18" charset="0"/>
                        </a:rPr>
                        <a:t>45.31</a:t>
                      </a:r>
                      <a:endParaRPr lang="en-US" sz="1600">
                        <a:solidFill>
                          <a:srgbClr val="000000"/>
                        </a:solidFill>
                        <a:effectLst/>
                        <a:latin typeface="Arimo"/>
                        <a:ea typeface="Yu Mincho"/>
                        <a:cs typeface="Times New Roman" panose="02020603050405020304" pitchFamily="18" charset="0"/>
                      </a:endParaRPr>
                    </a:p>
                  </a:txBody>
                  <a:tcPr marL="0" marR="0" marT="0" marB="0" anchor="ctr">
                    <a:lnL>
                      <a:noFill/>
                    </a:lnL>
                    <a:lnR>
                      <a:noFill/>
                    </a:lnR>
                    <a:lnT>
                      <a:noFill/>
                    </a:lnT>
                    <a:lnB>
                      <a:noFill/>
                    </a:lnB>
                  </a:tcPr>
                </a:tc>
                <a:tc>
                  <a:txBody>
                    <a:bodyPr/>
                    <a:lstStyle/>
                    <a:p>
                      <a:pPr marL="0" marR="0" algn="ctr">
                        <a:lnSpc>
                          <a:spcPct val="105000"/>
                        </a:lnSpc>
                        <a:spcBef>
                          <a:spcPts val="0"/>
                        </a:spcBef>
                        <a:spcAft>
                          <a:spcPts val="0"/>
                        </a:spcAft>
                      </a:pPr>
                      <a:r>
                        <a:rPr lang="en-US" sz="1600">
                          <a:solidFill>
                            <a:srgbClr val="000000"/>
                          </a:solidFill>
                          <a:effectLst/>
                          <a:latin typeface="Arimo"/>
                          <a:ea typeface="Calibri" panose="020F0502020204030204" pitchFamily="34" charset="0"/>
                          <a:cs typeface="Times New Roman" panose="02020603050405020304" pitchFamily="18" charset="0"/>
                        </a:rPr>
                        <a:t>62.20</a:t>
                      </a:r>
                      <a:endParaRPr lang="en-US" sz="1600">
                        <a:solidFill>
                          <a:srgbClr val="000000"/>
                        </a:solidFill>
                        <a:effectLst/>
                        <a:latin typeface="Arimo"/>
                        <a:ea typeface="Yu Mincho"/>
                        <a:cs typeface="Times New Roman" panose="02020603050405020304" pitchFamily="18" charset="0"/>
                      </a:endParaRPr>
                    </a:p>
                  </a:txBody>
                  <a:tcPr marL="0" marR="0" marT="0" marB="0" anchor="ctr">
                    <a:lnL>
                      <a:noFill/>
                    </a:lnL>
                    <a:lnR>
                      <a:noFill/>
                    </a:lnR>
                    <a:lnT>
                      <a:noFill/>
                    </a:lnT>
                    <a:lnB>
                      <a:noFill/>
                    </a:lnB>
                  </a:tcPr>
                </a:tc>
                <a:extLst>
                  <a:ext uri="{0D108BD9-81ED-4DB2-BD59-A6C34878D82A}">
                    <a16:rowId xmlns:a16="http://schemas.microsoft.com/office/drawing/2014/main" val="2235960049"/>
                  </a:ext>
                </a:extLst>
              </a:tr>
              <a:tr h="357449">
                <a:tc>
                  <a:txBody>
                    <a:bodyPr/>
                    <a:lstStyle/>
                    <a:p>
                      <a:pPr marL="0" marR="0" algn="l">
                        <a:lnSpc>
                          <a:spcPct val="105000"/>
                        </a:lnSpc>
                        <a:spcBef>
                          <a:spcPts val="0"/>
                        </a:spcBef>
                        <a:spcAft>
                          <a:spcPts val="0"/>
                        </a:spcAft>
                      </a:pPr>
                      <a:r>
                        <a:rPr lang="en-US" sz="1600" dirty="0">
                          <a:solidFill>
                            <a:srgbClr val="000000"/>
                          </a:solidFill>
                          <a:effectLst/>
                          <a:latin typeface="Arimo"/>
                          <a:ea typeface="Calibri" panose="020F0502020204030204" pitchFamily="34" charset="0"/>
                          <a:cs typeface="Times New Roman" panose="02020603050405020304" pitchFamily="18" charset="0"/>
                        </a:rPr>
                        <a:t>Sample Entropy</a:t>
                      </a:r>
                      <a:endParaRPr lang="en-US" sz="1600" dirty="0">
                        <a:solidFill>
                          <a:srgbClr val="000000"/>
                        </a:solidFill>
                        <a:effectLst/>
                        <a:latin typeface="Arimo"/>
                        <a:ea typeface="Yu Mincho"/>
                        <a:cs typeface="Times New Roman" panose="02020603050405020304" pitchFamily="18" charset="0"/>
                      </a:endParaRPr>
                    </a:p>
                  </a:txBody>
                  <a:tcPr marL="0" marR="0" marT="0" marB="0" anchor="ctr">
                    <a:lnL>
                      <a:noFill/>
                    </a:lnL>
                    <a:lnR>
                      <a:noFill/>
                    </a:lnR>
                    <a:lnT>
                      <a:noFill/>
                    </a:lnT>
                    <a:lnB>
                      <a:noFill/>
                    </a:lnB>
                  </a:tcPr>
                </a:tc>
                <a:tc>
                  <a:txBody>
                    <a:bodyPr/>
                    <a:lstStyle/>
                    <a:p>
                      <a:pPr marL="0" marR="0" algn="ctr">
                        <a:lnSpc>
                          <a:spcPct val="105000"/>
                        </a:lnSpc>
                        <a:spcBef>
                          <a:spcPts val="0"/>
                        </a:spcBef>
                        <a:spcAft>
                          <a:spcPts val="0"/>
                        </a:spcAft>
                      </a:pPr>
                      <a:r>
                        <a:rPr lang="en-US" sz="1600" dirty="0">
                          <a:solidFill>
                            <a:srgbClr val="000000"/>
                          </a:solidFill>
                          <a:effectLst/>
                          <a:latin typeface="Arimo"/>
                          <a:ea typeface="Calibri" panose="020F0502020204030204" pitchFamily="34" charset="0"/>
                          <a:cs typeface="Times New Roman" panose="02020603050405020304" pitchFamily="18" charset="0"/>
                        </a:rPr>
                        <a:t>56.47</a:t>
                      </a:r>
                      <a:endParaRPr lang="en-US" sz="1600" dirty="0">
                        <a:solidFill>
                          <a:srgbClr val="000000"/>
                        </a:solidFill>
                        <a:effectLst/>
                        <a:latin typeface="Arimo"/>
                        <a:ea typeface="Yu Mincho"/>
                        <a:cs typeface="Times New Roman" panose="02020603050405020304" pitchFamily="18" charset="0"/>
                      </a:endParaRPr>
                    </a:p>
                  </a:txBody>
                  <a:tcPr marL="0" marR="0" marT="0" marB="0" anchor="ctr">
                    <a:lnL>
                      <a:noFill/>
                    </a:lnL>
                    <a:lnR>
                      <a:noFill/>
                    </a:lnR>
                    <a:lnT>
                      <a:noFill/>
                    </a:lnT>
                    <a:lnB>
                      <a:noFill/>
                    </a:lnB>
                  </a:tcPr>
                </a:tc>
                <a:tc>
                  <a:txBody>
                    <a:bodyPr/>
                    <a:lstStyle/>
                    <a:p>
                      <a:pPr marL="0" marR="0" algn="ctr">
                        <a:lnSpc>
                          <a:spcPct val="105000"/>
                        </a:lnSpc>
                        <a:spcBef>
                          <a:spcPts val="0"/>
                        </a:spcBef>
                        <a:spcAft>
                          <a:spcPts val="0"/>
                        </a:spcAft>
                      </a:pPr>
                      <a:r>
                        <a:rPr lang="en-US" sz="1600">
                          <a:solidFill>
                            <a:srgbClr val="000000"/>
                          </a:solidFill>
                          <a:effectLst/>
                          <a:latin typeface="Arimo"/>
                          <a:ea typeface="Calibri" panose="020F0502020204030204" pitchFamily="34" charset="0"/>
                          <a:cs typeface="Times New Roman" panose="02020603050405020304" pitchFamily="18" charset="0"/>
                        </a:rPr>
                        <a:t>69.05</a:t>
                      </a:r>
                      <a:endParaRPr lang="en-US" sz="1600">
                        <a:solidFill>
                          <a:srgbClr val="000000"/>
                        </a:solidFill>
                        <a:effectLst/>
                        <a:latin typeface="Arimo"/>
                        <a:ea typeface="Yu Mincho"/>
                        <a:cs typeface="Times New Roman" panose="02020603050405020304" pitchFamily="18" charset="0"/>
                      </a:endParaRPr>
                    </a:p>
                  </a:txBody>
                  <a:tcPr marL="0" marR="0" marT="0" marB="0" anchor="ctr">
                    <a:lnL>
                      <a:noFill/>
                    </a:lnL>
                    <a:lnR>
                      <a:noFill/>
                    </a:lnR>
                    <a:lnT>
                      <a:noFill/>
                    </a:lnT>
                    <a:lnB>
                      <a:noFill/>
                    </a:lnB>
                  </a:tcPr>
                </a:tc>
                <a:tc>
                  <a:txBody>
                    <a:bodyPr/>
                    <a:lstStyle/>
                    <a:p>
                      <a:pPr marL="0" marR="0" algn="ctr">
                        <a:lnSpc>
                          <a:spcPct val="105000"/>
                        </a:lnSpc>
                        <a:spcBef>
                          <a:spcPts val="0"/>
                        </a:spcBef>
                        <a:spcAft>
                          <a:spcPts val="0"/>
                        </a:spcAft>
                      </a:pPr>
                      <a:r>
                        <a:rPr lang="en-US" sz="1600" dirty="0">
                          <a:solidFill>
                            <a:srgbClr val="000000"/>
                          </a:solidFill>
                          <a:effectLst/>
                          <a:latin typeface="Arimo"/>
                          <a:ea typeface="Calibri" panose="020F0502020204030204" pitchFamily="34" charset="0"/>
                          <a:cs typeface="Times New Roman" panose="02020603050405020304" pitchFamily="18" charset="0"/>
                        </a:rPr>
                        <a:t>78.69</a:t>
                      </a:r>
                      <a:endParaRPr lang="en-US" sz="1600" dirty="0">
                        <a:solidFill>
                          <a:srgbClr val="000000"/>
                        </a:solidFill>
                        <a:effectLst/>
                        <a:latin typeface="Arimo"/>
                        <a:ea typeface="Yu Mincho"/>
                        <a:cs typeface="Times New Roman" panose="02020603050405020304" pitchFamily="18" charset="0"/>
                      </a:endParaRPr>
                    </a:p>
                  </a:txBody>
                  <a:tcPr marL="0" marR="0" marT="0" marB="0" anchor="ctr">
                    <a:lnL>
                      <a:noFill/>
                    </a:lnL>
                    <a:lnR>
                      <a:noFill/>
                    </a:lnR>
                    <a:lnT>
                      <a:noFill/>
                    </a:lnT>
                    <a:lnB>
                      <a:noFill/>
                    </a:lnB>
                  </a:tcPr>
                </a:tc>
                <a:tc>
                  <a:txBody>
                    <a:bodyPr/>
                    <a:lstStyle/>
                    <a:p>
                      <a:pPr marL="0" marR="0" algn="ctr">
                        <a:lnSpc>
                          <a:spcPct val="105000"/>
                        </a:lnSpc>
                        <a:spcBef>
                          <a:spcPts val="0"/>
                        </a:spcBef>
                        <a:spcAft>
                          <a:spcPts val="0"/>
                        </a:spcAft>
                      </a:pPr>
                      <a:r>
                        <a:rPr lang="en-US" sz="1600">
                          <a:solidFill>
                            <a:srgbClr val="000000"/>
                          </a:solidFill>
                          <a:effectLst/>
                          <a:latin typeface="Arimo"/>
                          <a:ea typeface="Calibri" panose="020F0502020204030204" pitchFamily="34" charset="0"/>
                          <a:cs typeface="Times New Roman" panose="02020603050405020304" pitchFamily="18" charset="0"/>
                        </a:rPr>
                        <a:t>43.94</a:t>
                      </a:r>
                      <a:endParaRPr lang="en-US" sz="1600">
                        <a:solidFill>
                          <a:srgbClr val="000000"/>
                        </a:solidFill>
                        <a:effectLst/>
                        <a:latin typeface="Arimo"/>
                        <a:ea typeface="Yu Mincho"/>
                        <a:cs typeface="Times New Roman" panose="02020603050405020304" pitchFamily="18" charset="0"/>
                      </a:endParaRPr>
                    </a:p>
                  </a:txBody>
                  <a:tcPr marL="0" marR="0" marT="0" marB="0" anchor="ctr">
                    <a:lnL>
                      <a:noFill/>
                    </a:lnL>
                    <a:lnR>
                      <a:noFill/>
                    </a:lnR>
                    <a:lnT>
                      <a:noFill/>
                    </a:lnT>
                    <a:lnB>
                      <a:noFill/>
                    </a:lnB>
                  </a:tcPr>
                </a:tc>
                <a:tc>
                  <a:txBody>
                    <a:bodyPr/>
                    <a:lstStyle/>
                    <a:p>
                      <a:pPr marL="0" marR="0" algn="ctr">
                        <a:lnSpc>
                          <a:spcPct val="105000"/>
                        </a:lnSpc>
                        <a:spcBef>
                          <a:spcPts val="0"/>
                        </a:spcBef>
                        <a:spcAft>
                          <a:spcPts val="0"/>
                        </a:spcAft>
                      </a:pPr>
                      <a:r>
                        <a:rPr lang="en-US" sz="1600">
                          <a:solidFill>
                            <a:srgbClr val="000000"/>
                          </a:solidFill>
                          <a:effectLst/>
                          <a:latin typeface="Arimo"/>
                          <a:ea typeface="Calibri" panose="020F0502020204030204" pitchFamily="34" charset="0"/>
                          <a:cs typeface="Times New Roman" panose="02020603050405020304" pitchFamily="18" charset="0"/>
                        </a:rPr>
                        <a:t>60.63</a:t>
                      </a:r>
                      <a:endParaRPr lang="en-US" sz="1600">
                        <a:solidFill>
                          <a:srgbClr val="000000"/>
                        </a:solidFill>
                        <a:effectLst/>
                        <a:latin typeface="Arimo"/>
                        <a:ea typeface="Yu Mincho"/>
                        <a:cs typeface="Times New Roman" panose="02020603050405020304" pitchFamily="18" charset="0"/>
                      </a:endParaRPr>
                    </a:p>
                  </a:txBody>
                  <a:tcPr marL="0" marR="0" marT="0" marB="0" anchor="ctr">
                    <a:lnL>
                      <a:noFill/>
                    </a:lnL>
                    <a:lnR>
                      <a:noFill/>
                    </a:lnR>
                    <a:lnT>
                      <a:noFill/>
                    </a:lnT>
                    <a:lnB>
                      <a:noFill/>
                    </a:lnB>
                  </a:tcPr>
                </a:tc>
                <a:extLst>
                  <a:ext uri="{0D108BD9-81ED-4DB2-BD59-A6C34878D82A}">
                    <a16:rowId xmlns:a16="http://schemas.microsoft.com/office/drawing/2014/main" val="1734698376"/>
                  </a:ext>
                </a:extLst>
              </a:tr>
              <a:tr h="357449">
                <a:tc>
                  <a:txBody>
                    <a:bodyPr/>
                    <a:lstStyle/>
                    <a:p>
                      <a:pPr marL="0" marR="0" algn="l">
                        <a:lnSpc>
                          <a:spcPct val="105000"/>
                        </a:lnSpc>
                        <a:spcBef>
                          <a:spcPts val="0"/>
                        </a:spcBef>
                        <a:spcAft>
                          <a:spcPts val="0"/>
                        </a:spcAft>
                      </a:pPr>
                      <a:r>
                        <a:rPr lang="en-US" sz="1600" dirty="0">
                          <a:solidFill>
                            <a:srgbClr val="000000"/>
                          </a:solidFill>
                          <a:effectLst/>
                          <a:latin typeface="Arimo"/>
                          <a:ea typeface="Calibri" panose="020F0502020204030204" pitchFamily="34" charset="0"/>
                          <a:cs typeface="Times New Roman" panose="02020603050405020304" pitchFamily="18" charset="0"/>
                        </a:rPr>
                        <a:t>0-4 Hertz Average Power</a:t>
                      </a:r>
                      <a:endParaRPr lang="en-US" sz="1600" dirty="0">
                        <a:solidFill>
                          <a:srgbClr val="000000"/>
                        </a:solidFill>
                        <a:effectLst/>
                        <a:latin typeface="Arimo"/>
                        <a:ea typeface="Yu Mincho"/>
                        <a:cs typeface="Times New Roman" panose="02020603050405020304" pitchFamily="18" charset="0"/>
                      </a:endParaRPr>
                    </a:p>
                  </a:txBody>
                  <a:tcPr marL="0" marR="0" marT="0" marB="0" anchor="ctr">
                    <a:lnL>
                      <a:noFill/>
                    </a:lnL>
                    <a:lnR>
                      <a:noFill/>
                    </a:lnR>
                    <a:lnT>
                      <a:noFill/>
                    </a:lnT>
                    <a:lnB>
                      <a:noFill/>
                    </a:lnB>
                  </a:tcPr>
                </a:tc>
                <a:tc>
                  <a:txBody>
                    <a:bodyPr/>
                    <a:lstStyle/>
                    <a:p>
                      <a:pPr marL="0" marR="0" algn="ctr">
                        <a:lnSpc>
                          <a:spcPct val="105000"/>
                        </a:lnSpc>
                        <a:spcBef>
                          <a:spcPts val="0"/>
                        </a:spcBef>
                        <a:spcAft>
                          <a:spcPts val="0"/>
                        </a:spcAft>
                      </a:pPr>
                      <a:r>
                        <a:rPr lang="en-US" sz="1600">
                          <a:solidFill>
                            <a:srgbClr val="000000"/>
                          </a:solidFill>
                          <a:effectLst/>
                          <a:latin typeface="Arimo"/>
                          <a:ea typeface="Calibri" panose="020F0502020204030204" pitchFamily="34" charset="0"/>
                          <a:cs typeface="Times New Roman" panose="02020603050405020304" pitchFamily="18" charset="0"/>
                        </a:rPr>
                        <a:t>49.41</a:t>
                      </a:r>
                      <a:endParaRPr lang="en-US" sz="1600">
                        <a:solidFill>
                          <a:srgbClr val="000000"/>
                        </a:solidFill>
                        <a:effectLst/>
                        <a:latin typeface="Arimo"/>
                        <a:ea typeface="Yu Mincho"/>
                        <a:cs typeface="Times New Roman" panose="02020603050405020304" pitchFamily="18" charset="0"/>
                      </a:endParaRPr>
                    </a:p>
                  </a:txBody>
                  <a:tcPr marL="0" marR="0" marT="0" marB="0" anchor="ctr">
                    <a:lnL>
                      <a:noFill/>
                    </a:lnL>
                    <a:lnR>
                      <a:noFill/>
                    </a:lnR>
                    <a:lnT>
                      <a:noFill/>
                    </a:lnT>
                    <a:lnB>
                      <a:noFill/>
                    </a:lnB>
                  </a:tcPr>
                </a:tc>
                <a:tc>
                  <a:txBody>
                    <a:bodyPr/>
                    <a:lstStyle/>
                    <a:p>
                      <a:pPr marL="0" marR="0" algn="ctr">
                        <a:lnSpc>
                          <a:spcPct val="105000"/>
                        </a:lnSpc>
                        <a:spcBef>
                          <a:spcPts val="0"/>
                        </a:spcBef>
                        <a:spcAft>
                          <a:spcPts val="0"/>
                        </a:spcAft>
                      </a:pPr>
                      <a:r>
                        <a:rPr lang="en-US" sz="1600">
                          <a:solidFill>
                            <a:srgbClr val="000000"/>
                          </a:solidFill>
                          <a:effectLst/>
                          <a:latin typeface="Arimo"/>
                          <a:ea typeface="Calibri" panose="020F0502020204030204" pitchFamily="34" charset="0"/>
                          <a:cs typeface="Times New Roman" panose="02020603050405020304" pitchFamily="18" charset="0"/>
                        </a:rPr>
                        <a:t>69.05</a:t>
                      </a:r>
                      <a:endParaRPr lang="en-US" sz="1600">
                        <a:solidFill>
                          <a:srgbClr val="000000"/>
                        </a:solidFill>
                        <a:effectLst/>
                        <a:latin typeface="Arimo"/>
                        <a:ea typeface="Yu Mincho"/>
                        <a:cs typeface="Times New Roman" panose="02020603050405020304" pitchFamily="18" charset="0"/>
                      </a:endParaRPr>
                    </a:p>
                  </a:txBody>
                  <a:tcPr marL="0" marR="0" marT="0" marB="0" anchor="ctr">
                    <a:lnL>
                      <a:noFill/>
                    </a:lnL>
                    <a:lnR>
                      <a:noFill/>
                    </a:lnR>
                    <a:lnT>
                      <a:noFill/>
                    </a:lnT>
                    <a:lnB>
                      <a:noFill/>
                    </a:lnB>
                  </a:tcPr>
                </a:tc>
                <a:tc>
                  <a:txBody>
                    <a:bodyPr/>
                    <a:lstStyle/>
                    <a:p>
                      <a:pPr marL="0" marR="0" algn="ctr">
                        <a:lnSpc>
                          <a:spcPct val="105000"/>
                        </a:lnSpc>
                        <a:spcBef>
                          <a:spcPts val="0"/>
                        </a:spcBef>
                        <a:spcAft>
                          <a:spcPts val="0"/>
                        </a:spcAft>
                      </a:pPr>
                      <a:r>
                        <a:rPr lang="en-US" sz="1600" dirty="0">
                          <a:solidFill>
                            <a:srgbClr val="000000"/>
                          </a:solidFill>
                          <a:effectLst/>
                          <a:latin typeface="Arimo"/>
                          <a:ea typeface="Calibri" panose="020F0502020204030204" pitchFamily="34" charset="0"/>
                          <a:cs typeface="Times New Roman" panose="02020603050405020304" pitchFamily="18" charset="0"/>
                        </a:rPr>
                        <a:t>76.36</a:t>
                      </a:r>
                      <a:endParaRPr lang="en-US" sz="1600" dirty="0">
                        <a:solidFill>
                          <a:srgbClr val="000000"/>
                        </a:solidFill>
                        <a:effectLst/>
                        <a:latin typeface="Arimo"/>
                        <a:ea typeface="Yu Mincho"/>
                        <a:cs typeface="Times New Roman" panose="02020603050405020304" pitchFamily="18" charset="0"/>
                      </a:endParaRPr>
                    </a:p>
                  </a:txBody>
                  <a:tcPr marL="0" marR="0" marT="0" marB="0" anchor="ctr">
                    <a:lnL>
                      <a:noFill/>
                    </a:lnL>
                    <a:lnR>
                      <a:noFill/>
                    </a:lnR>
                    <a:lnT>
                      <a:noFill/>
                    </a:lnT>
                    <a:lnB>
                      <a:noFill/>
                    </a:lnB>
                  </a:tcPr>
                </a:tc>
                <a:tc>
                  <a:txBody>
                    <a:bodyPr/>
                    <a:lstStyle/>
                    <a:p>
                      <a:pPr marL="0" marR="0" algn="ctr">
                        <a:lnSpc>
                          <a:spcPct val="105000"/>
                        </a:lnSpc>
                        <a:spcBef>
                          <a:spcPts val="0"/>
                        </a:spcBef>
                        <a:spcAft>
                          <a:spcPts val="0"/>
                        </a:spcAft>
                      </a:pPr>
                      <a:r>
                        <a:rPr lang="en-US" sz="1600">
                          <a:solidFill>
                            <a:srgbClr val="000000"/>
                          </a:solidFill>
                          <a:effectLst/>
                          <a:latin typeface="Arimo"/>
                          <a:ea typeface="Calibri" panose="020F0502020204030204" pitchFamily="34" charset="0"/>
                          <a:cs typeface="Times New Roman" panose="02020603050405020304" pitchFamily="18" charset="0"/>
                        </a:rPr>
                        <a:t>40.28</a:t>
                      </a:r>
                      <a:endParaRPr lang="en-US" sz="1600">
                        <a:solidFill>
                          <a:srgbClr val="000000"/>
                        </a:solidFill>
                        <a:effectLst/>
                        <a:latin typeface="Arimo"/>
                        <a:ea typeface="Yu Mincho"/>
                        <a:cs typeface="Times New Roman" panose="02020603050405020304" pitchFamily="18" charset="0"/>
                      </a:endParaRPr>
                    </a:p>
                  </a:txBody>
                  <a:tcPr marL="0" marR="0" marT="0" marB="0" anchor="ctr">
                    <a:lnL>
                      <a:noFill/>
                    </a:lnL>
                    <a:lnR>
                      <a:noFill/>
                    </a:lnR>
                    <a:lnT>
                      <a:noFill/>
                    </a:lnT>
                    <a:lnB>
                      <a:noFill/>
                    </a:lnB>
                  </a:tcPr>
                </a:tc>
                <a:tc>
                  <a:txBody>
                    <a:bodyPr/>
                    <a:lstStyle/>
                    <a:p>
                      <a:pPr marL="0" marR="0" algn="ctr">
                        <a:lnSpc>
                          <a:spcPct val="105000"/>
                        </a:lnSpc>
                        <a:spcBef>
                          <a:spcPts val="0"/>
                        </a:spcBef>
                        <a:spcAft>
                          <a:spcPts val="0"/>
                        </a:spcAft>
                      </a:pPr>
                      <a:r>
                        <a:rPr lang="en-US" sz="1600">
                          <a:solidFill>
                            <a:srgbClr val="000000"/>
                          </a:solidFill>
                          <a:effectLst/>
                          <a:latin typeface="Arimo"/>
                          <a:ea typeface="Calibri" panose="020F0502020204030204" pitchFamily="34" charset="0"/>
                          <a:cs typeface="Times New Roman" panose="02020603050405020304" pitchFamily="18" charset="0"/>
                        </a:rPr>
                        <a:t>55.91</a:t>
                      </a:r>
                      <a:endParaRPr lang="en-US" sz="1600">
                        <a:solidFill>
                          <a:srgbClr val="000000"/>
                        </a:solidFill>
                        <a:effectLst/>
                        <a:latin typeface="Arimo"/>
                        <a:ea typeface="Yu Mincho"/>
                        <a:cs typeface="Times New Roman" panose="02020603050405020304" pitchFamily="18" charset="0"/>
                      </a:endParaRPr>
                    </a:p>
                  </a:txBody>
                  <a:tcPr marL="0" marR="0" marT="0" marB="0" anchor="ctr">
                    <a:lnL>
                      <a:noFill/>
                    </a:lnL>
                    <a:lnR>
                      <a:noFill/>
                    </a:lnR>
                    <a:lnT>
                      <a:noFill/>
                    </a:lnT>
                    <a:lnB>
                      <a:noFill/>
                    </a:lnB>
                  </a:tcPr>
                </a:tc>
                <a:extLst>
                  <a:ext uri="{0D108BD9-81ED-4DB2-BD59-A6C34878D82A}">
                    <a16:rowId xmlns:a16="http://schemas.microsoft.com/office/drawing/2014/main" val="3973822551"/>
                  </a:ext>
                </a:extLst>
              </a:tr>
              <a:tr h="357449">
                <a:tc>
                  <a:txBody>
                    <a:bodyPr/>
                    <a:lstStyle/>
                    <a:p>
                      <a:pPr marL="0" marR="0" algn="l">
                        <a:lnSpc>
                          <a:spcPct val="105000"/>
                        </a:lnSpc>
                        <a:spcBef>
                          <a:spcPts val="0"/>
                        </a:spcBef>
                        <a:spcAft>
                          <a:spcPts val="0"/>
                        </a:spcAft>
                      </a:pPr>
                      <a:r>
                        <a:rPr lang="en-US" sz="1600" dirty="0">
                          <a:solidFill>
                            <a:srgbClr val="000000"/>
                          </a:solidFill>
                          <a:effectLst/>
                          <a:latin typeface="Arimo"/>
                          <a:ea typeface="Calibri" panose="020F0502020204030204" pitchFamily="34" charset="0"/>
                          <a:cs typeface="Times New Roman" panose="02020603050405020304" pitchFamily="18" charset="0"/>
                        </a:rPr>
                        <a:t>4-8 Hertz Average Power</a:t>
                      </a:r>
                      <a:endParaRPr lang="en-US" sz="1600" dirty="0">
                        <a:solidFill>
                          <a:srgbClr val="000000"/>
                        </a:solidFill>
                        <a:effectLst/>
                        <a:latin typeface="Arimo"/>
                        <a:ea typeface="Yu Mincho"/>
                        <a:cs typeface="Times New Roman" panose="02020603050405020304" pitchFamily="18" charset="0"/>
                      </a:endParaRPr>
                    </a:p>
                  </a:txBody>
                  <a:tcPr marL="0" marR="0" marT="0" marB="0" anchor="ctr">
                    <a:lnL>
                      <a:noFill/>
                    </a:lnL>
                    <a:lnR>
                      <a:noFill/>
                    </a:lnR>
                    <a:lnT>
                      <a:noFill/>
                    </a:lnT>
                    <a:lnB>
                      <a:noFill/>
                    </a:lnB>
                  </a:tcPr>
                </a:tc>
                <a:tc>
                  <a:txBody>
                    <a:bodyPr/>
                    <a:lstStyle/>
                    <a:p>
                      <a:pPr marL="0" marR="0" algn="ctr">
                        <a:lnSpc>
                          <a:spcPct val="105000"/>
                        </a:lnSpc>
                        <a:spcBef>
                          <a:spcPts val="0"/>
                        </a:spcBef>
                        <a:spcAft>
                          <a:spcPts val="0"/>
                        </a:spcAft>
                      </a:pPr>
                      <a:r>
                        <a:rPr lang="en-US" sz="1600">
                          <a:solidFill>
                            <a:srgbClr val="000000"/>
                          </a:solidFill>
                          <a:effectLst/>
                          <a:latin typeface="Arimo"/>
                          <a:ea typeface="Calibri" panose="020F0502020204030204" pitchFamily="34" charset="0"/>
                          <a:cs typeface="Times New Roman" panose="02020603050405020304" pitchFamily="18" charset="0"/>
                        </a:rPr>
                        <a:t>76.47</a:t>
                      </a:r>
                      <a:endParaRPr lang="en-US" sz="1600">
                        <a:solidFill>
                          <a:srgbClr val="000000"/>
                        </a:solidFill>
                        <a:effectLst/>
                        <a:latin typeface="Arimo"/>
                        <a:ea typeface="Yu Mincho"/>
                        <a:cs typeface="Times New Roman" panose="02020603050405020304" pitchFamily="18" charset="0"/>
                      </a:endParaRPr>
                    </a:p>
                  </a:txBody>
                  <a:tcPr marL="0" marR="0" marT="0" marB="0" anchor="ctr">
                    <a:lnL>
                      <a:noFill/>
                    </a:lnL>
                    <a:lnR>
                      <a:noFill/>
                    </a:lnR>
                    <a:lnT>
                      <a:noFill/>
                    </a:lnT>
                    <a:lnB>
                      <a:noFill/>
                    </a:lnB>
                  </a:tcPr>
                </a:tc>
                <a:tc>
                  <a:txBody>
                    <a:bodyPr/>
                    <a:lstStyle/>
                    <a:p>
                      <a:pPr marL="0" marR="0" algn="ctr">
                        <a:lnSpc>
                          <a:spcPct val="105000"/>
                        </a:lnSpc>
                        <a:spcBef>
                          <a:spcPts val="0"/>
                        </a:spcBef>
                        <a:spcAft>
                          <a:spcPts val="0"/>
                        </a:spcAft>
                      </a:pPr>
                      <a:r>
                        <a:rPr lang="en-US" sz="1600">
                          <a:solidFill>
                            <a:srgbClr val="000000"/>
                          </a:solidFill>
                          <a:effectLst/>
                          <a:latin typeface="Arimo"/>
                          <a:ea typeface="Calibri" panose="020F0502020204030204" pitchFamily="34" charset="0"/>
                          <a:cs typeface="Times New Roman" panose="02020603050405020304" pitchFamily="18" charset="0"/>
                        </a:rPr>
                        <a:t>47.62</a:t>
                      </a:r>
                      <a:endParaRPr lang="en-US" sz="1600">
                        <a:solidFill>
                          <a:srgbClr val="000000"/>
                        </a:solidFill>
                        <a:effectLst/>
                        <a:latin typeface="Arimo"/>
                        <a:ea typeface="Yu Mincho"/>
                        <a:cs typeface="Times New Roman" panose="02020603050405020304" pitchFamily="18" charset="0"/>
                      </a:endParaRPr>
                    </a:p>
                  </a:txBody>
                  <a:tcPr marL="0" marR="0" marT="0" marB="0" anchor="ctr">
                    <a:lnL>
                      <a:noFill/>
                    </a:lnL>
                    <a:lnR>
                      <a:noFill/>
                    </a:lnR>
                    <a:lnT>
                      <a:noFill/>
                    </a:lnT>
                    <a:lnB>
                      <a:noFill/>
                    </a:lnB>
                  </a:tcPr>
                </a:tc>
                <a:tc>
                  <a:txBody>
                    <a:bodyPr/>
                    <a:lstStyle/>
                    <a:p>
                      <a:pPr marL="0" marR="0" algn="ctr">
                        <a:lnSpc>
                          <a:spcPct val="105000"/>
                        </a:lnSpc>
                        <a:spcBef>
                          <a:spcPts val="0"/>
                        </a:spcBef>
                        <a:spcAft>
                          <a:spcPts val="0"/>
                        </a:spcAft>
                      </a:pPr>
                      <a:r>
                        <a:rPr lang="en-US" sz="1600" dirty="0">
                          <a:solidFill>
                            <a:srgbClr val="000000"/>
                          </a:solidFill>
                          <a:effectLst/>
                          <a:latin typeface="Arimo"/>
                          <a:ea typeface="Calibri" panose="020F0502020204030204" pitchFamily="34" charset="0"/>
                          <a:cs typeface="Times New Roman" panose="02020603050405020304" pitchFamily="18" charset="0"/>
                        </a:rPr>
                        <a:t>74.71</a:t>
                      </a:r>
                      <a:endParaRPr lang="en-US" sz="1600" dirty="0">
                        <a:solidFill>
                          <a:srgbClr val="000000"/>
                        </a:solidFill>
                        <a:effectLst/>
                        <a:latin typeface="Arimo"/>
                        <a:ea typeface="Yu Mincho"/>
                        <a:cs typeface="Times New Roman" panose="02020603050405020304" pitchFamily="18" charset="0"/>
                      </a:endParaRPr>
                    </a:p>
                  </a:txBody>
                  <a:tcPr marL="0" marR="0" marT="0" marB="0" anchor="ctr">
                    <a:lnL>
                      <a:noFill/>
                    </a:lnL>
                    <a:lnR>
                      <a:noFill/>
                    </a:lnR>
                    <a:lnT>
                      <a:noFill/>
                    </a:lnT>
                    <a:lnB>
                      <a:noFill/>
                    </a:lnB>
                  </a:tcPr>
                </a:tc>
                <a:tc>
                  <a:txBody>
                    <a:bodyPr/>
                    <a:lstStyle/>
                    <a:p>
                      <a:pPr marL="0" marR="0" algn="ctr">
                        <a:lnSpc>
                          <a:spcPct val="105000"/>
                        </a:lnSpc>
                        <a:spcBef>
                          <a:spcPts val="0"/>
                        </a:spcBef>
                        <a:spcAft>
                          <a:spcPts val="0"/>
                        </a:spcAft>
                      </a:pPr>
                      <a:r>
                        <a:rPr lang="en-US" sz="1600">
                          <a:solidFill>
                            <a:srgbClr val="000000"/>
                          </a:solidFill>
                          <a:effectLst/>
                          <a:latin typeface="Arimo"/>
                          <a:ea typeface="Calibri" panose="020F0502020204030204" pitchFamily="34" charset="0"/>
                          <a:cs typeface="Times New Roman" panose="02020603050405020304" pitchFamily="18" charset="0"/>
                        </a:rPr>
                        <a:t>50.00</a:t>
                      </a:r>
                      <a:endParaRPr lang="en-US" sz="1600">
                        <a:solidFill>
                          <a:srgbClr val="000000"/>
                        </a:solidFill>
                        <a:effectLst/>
                        <a:latin typeface="Arimo"/>
                        <a:ea typeface="Yu Mincho"/>
                        <a:cs typeface="Times New Roman" panose="02020603050405020304" pitchFamily="18" charset="0"/>
                      </a:endParaRPr>
                    </a:p>
                  </a:txBody>
                  <a:tcPr marL="0" marR="0" marT="0" marB="0" anchor="ctr">
                    <a:lnL>
                      <a:noFill/>
                    </a:lnL>
                    <a:lnR>
                      <a:noFill/>
                    </a:lnR>
                    <a:lnT>
                      <a:noFill/>
                    </a:lnT>
                    <a:lnB>
                      <a:noFill/>
                    </a:lnB>
                  </a:tcPr>
                </a:tc>
                <a:tc>
                  <a:txBody>
                    <a:bodyPr/>
                    <a:lstStyle/>
                    <a:p>
                      <a:pPr marL="0" marR="0" algn="ctr">
                        <a:lnSpc>
                          <a:spcPct val="105000"/>
                        </a:lnSpc>
                        <a:spcBef>
                          <a:spcPts val="0"/>
                        </a:spcBef>
                        <a:spcAft>
                          <a:spcPts val="0"/>
                        </a:spcAft>
                      </a:pPr>
                      <a:r>
                        <a:rPr lang="en-US" sz="1600">
                          <a:solidFill>
                            <a:srgbClr val="000000"/>
                          </a:solidFill>
                          <a:effectLst/>
                          <a:latin typeface="Arimo"/>
                          <a:ea typeface="Calibri" panose="020F0502020204030204" pitchFamily="34" charset="0"/>
                          <a:cs typeface="Times New Roman" panose="02020603050405020304" pitchFamily="18" charset="0"/>
                        </a:rPr>
                        <a:t>66.93</a:t>
                      </a:r>
                      <a:endParaRPr lang="en-US" sz="1600">
                        <a:solidFill>
                          <a:srgbClr val="000000"/>
                        </a:solidFill>
                        <a:effectLst/>
                        <a:latin typeface="Arimo"/>
                        <a:ea typeface="Yu Mincho"/>
                        <a:cs typeface="Times New Roman" panose="02020603050405020304" pitchFamily="18" charset="0"/>
                      </a:endParaRPr>
                    </a:p>
                  </a:txBody>
                  <a:tcPr marL="0" marR="0" marT="0" marB="0" anchor="ctr">
                    <a:lnL>
                      <a:noFill/>
                    </a:lnL>
                    <a:lnR>
                      <a:noFill/>
                    </a:lnR>
                    <a:lnT>
                      <a:noFill/>
                    </a:lnT>
                    <a:lnB>
                      <a:noFill/>
                    </a:lnB>
                  </a:tcPr>
                </a:tc>
                <a:extLst>
                  <a:ext uri="{0D108BD9-81ED-4DB2-BD59-A6C34878D82A}">
                    <a16:rowId xmlns:a16="http://schemas.microsoft.com/office/drawing/2014/main" val="3826969082"/>
                  </a:ext>
                </a:extLst>
              </a:tr>
              <a:tr h="357449">
                <a:tc>
                  <a:txBody>
                    <a:bodyPr/>
                    <a:lstStyle/>
                    <a:p>
                      <a:pPr marL="0" marR="0" algn="l">
                        <a:lnSpc>
                          <a:spcPct val="105000"/>
                        </a:lnSpc>
                        <a:spcBef>
                          <a:spcPts val="0"/>
                        </a:spcBef>
                        <a:spcAft>
                          <a:spcPts val="0"/>
                        </a:spcAft>
                      </a:pPr>
                      <a:r>
                        <a:rPr lang="en-US" sz="1600">
                          <a:solidFill>
                            <a:srgbClr val="000000"/>
                          </a:solidFill>
                          <a:effectLst/>
                          <a:latin typeface="Arimo"/>
                          <a:ea typeface="Calibri" panose="020F0502020204030204" pitchFamily="34" charset="0"/>
                          <a:cs typeface="Times New Roman" panose="02020603050405020304" pitchFamily="18" charset="0"/>
                        </a:rPr>
                        <a:t>8-12 Hertz Average Power</a:t>
                      </a:r>
                      <a:endParaRPr lang="en-US" sz="1600">
                        <a:solidFill>
                          <a:srgbClr val="000000"/>
                        </a:solidFill>
                        <a:effectLst/>
                        <a:latin typeface="Arimo"/>
                        <a:ea typeface="Yu Mincho"/>
                        <a:cs typeface="Times New Roman" panose="02020603050405020304" pitchFamily="18" charset="0"/>
                      </a:endParaRPr>
                    </a:p>
                  </a:txBody>
                  <a:tcPr marL="0" marR="0" marT="0" marB="0" anchor="ctr">
                    <a:lnL>
                      <a:noFill/>
                    </a:lnL>
                    <a:lnR>
                      <a:noFill/>
                    </a:lnR>
                    <a:lnT>
                      <a:noFill/>
                    </a:lnT>
                    <a:lnB>
                      <a:noFill/>
                    </a:lnB>
                  </a:tcPr>
                </a:tc>
                <a:tc>
                  <a:txBody>
                    <a:bodyPr/>
                    <a:lstStyle/>
                    <a:p>
                      <a:pPr marL="0" marR="0" algn="ctr">
                        <a:lnSpc>
                          <a:spcPct val="105000"/>
                        </a:lnSpc>
                        <a:spcBef>
                          <a:spcPts val="0"/>
                        </a:spcBef>
                        <a:spcAft>
                          <a:spcPts val="0"/>
                        </a:spcAft>
                      </a:pPr>
                      <a:r>
                        <a:rPr lang="en-US" sz="1600">
                          <a:solidFill>
                            <a:srgbClr val="000000"/>
                          </a:solidFill>
                          <a:effectLst/>
                          <a:latin typeface="Arimo"/>
                          <a:ea typeface="Calibri" panose="020F0502020204030204" pitchFamily="34" charset="0"/>
                          <a:cs typeface="Times New Roman" panose="02020603050405020304" pitchFamily="18" charset="0"/>
                        </a:rPr>
                        <a:t>51.76</a:t>
                      </a:r>
                      <a:endParaRPr lang="en-US" sz="1600">
                        <a:solidFill>
                          <a:srgbClr val="000000"/>
                        </a:solidFill>
                        <a:effectLst/>
                        <a:latin typeface="Arimo"/>
                        <a:ea typeface="Yu Mincho"/>
                        <a:cs typeface="Times New Roman" panose="02020603050405020304" pitchFamily="18" charset="0"/>
                      </a:endParaRPr>
                    </a:p>
                  </a:txBody>
                  <a:tcPr marL="0" marR="0" marT="0" marB="0" anchor="ctr">
                    <a:lnL>
                      <a:noFill/>
                    </a:lnL>
                    <a:lnR>
                      <a:noFill/>
                    </a:lnR>
                    <a:lnT>
                      <a:noFill/>
                    </a:lnT>
                    <a:lnB>
                      <a:noFill/>
                    </a:lnB>
                  </a:tcPr>
                </a:tc>
                <a:tc>
                  <a:txBody>
                    <a:bodyPr/>
                    <a:lstStyle/>
                    <a:p>
                      <a:pPr marL="0" marR="0" algn="ctr">
                        <a:lnSpc>
                          <a:spcPct val="105000"/>
                        </a:lnSpc>
                        <a:spcBef>
                          <a:spcPts val="0"/>
                        </a:spcBef>
                        <a:spcAft>
                          <a:spcPts val="0"/>
                        </a:spcAft>
                      </a:pPr>
                      <a:r>
                        <a:rPr lang="en-US" sz="1600">
                          <a:solidFill>
                            <a:srgbClr val="000000"/>
                          </a:solidFill>
                          <a:effectLst/>
                          <a:latin typeface="Arimo"/>
                          <a:ea typeface="Calibri" panose="020F0502020204030204" pitchFamily="34" charset="0"/>
                          <a:cs typeface="Times New Roman" panose="02020603050405020304" pitchFamily="18" charset="0"/>
                        </a:rPr>
                        <a:t>71.43</a:t>
                      </a:r>
                      <a:endParaRPr lang="en-US" sz="1600">
                        <a:solidFill>
                          <a:srgbClr val="000000"/>
                        </a:solidFill>
                        <a:effectLst/>
                        <a:latin typeface="Arimo"/>
                        <a:ea typeface="Yu Mincho"/>
                        <a:cs typeface="Times New Roman" panose="02020603050405020304" pitchFamily="18" charset="0"/>
                      </a:endParaRPr>
                    </a:p>
                  </a:txBody>
                  <a:tcPr marL="0" marR="0" marT="0" marB="0" anchor="ctr">
                    <a:lnL>
                      <a:noFill/>
                    </a:lnL>
                    <a:lnR>
                      <a:noFill/>
                    </a:lnR>
                    <a:lnT>
                      <a:noFill/>
                    </a:lnT>
                    <a:lnB>
                      <a:noFill/>
                    </a:lnB>
                  </a:tcPr>
                </a:tc>
                <a:tc>
                  <a:txBody>
                    <a:bodyPr/>
                    <a:lstStyle/>
                    <a:p>
                      <a:pPr marL="0" marR="0" algn="ctr">
                        <a:lnSpc>
                          <a:spcPct val="105000"/>
                        </a:lnSpc>
                        <a:spcBef>
                          <a:spcPts val="0"/>
                        </a:spcBef>
                        <a:spcAft>
                          <a:spcPts val="0"/>
                        </a:spcAft>
                      </a:pPr>
                      <a:r>
                        <a:rPr lang="en-US" sz="1600" dirty="0">
                          <a:solidFill>
                            <a:srgbClr val="000000"/>
                          </a:solidFill>
                          <a:effectLst/>
                          <a:latin typeface="Arimo"/>
                          <a:ea typeface="Calibri" panose="020F0502020204030204" pitchFamily="34" charset="0"/>
                          <a:cs typeface="Times New Roman" panose="02020603050405020304" pitchFamily="18" charset="0"/>
                        </a:rPr>
                        <a:t>78.57</a:t>
                      </a:r>
                      <a:endParaRPr lang="en-US" sz="1600" dirty="0">
                        <a:solidFill>
                          <a:srgbClr val="000000"/>
                        </a:solidFill>
                        <a:effectLst/>
                        <a:latin typeface="Arimo"/>
                        <a:ea typeface="Yu Mincho"/>
                        <a:cs typeface="Times New Roman" panose="02020603050405020304" pitchFamily="18" charset="0"/>
                      </a:endParaRPr>
                    </a:p>
                  </a:txBody>
                  <a:tcPr marL="0" marR="0" marT="0" marB="0" anchor="ctr">
                    <a:lnL>
                      <a:noFill/>
                    </a:lnL>
                    <a:lnR>
                      <a:noFill/>
                    </a:lnR>
                    <a:lnT>
                      <a:noFill/>
                    </a:lnT>
                    <a:lnB>
                      <a:noFill/>
                    </a:lnB>
                  </a:tcPr>
                </a:tc>
                <a:tc>
                  <a:txBody>
                    <a:bodyPr/>
                    <a:lstStyle/>
                    <a:p>
                      <a:pPr marL="0" marR="0" algn="ctr">
                        <a:lnSpc>
                          <a:spcPct val="105000"/>
                        </a:lnSpc>
                        <a:spcBef>
                          <a:spcPts val="0"/>
                        </a:spcBef>
                        <a:spcAft>
                          <a:spcPts val="0"/>
                        </a:spcAft>
                      </a:pPr>
                      <a:r>
                        <a:rPr lang="en-US" sz="1600" dirty="0">
                          <a:solidFill>
                            <a:srgbClr val="000000"/>
                          </a:solidFill>
                          <a:effectLst/>
                          <a:latin typeface="Arimo"/>
                          <a:ea typeface="Calibri" panose="020F0502020204030204" pitchFamily="34" charset="0"/>
                          <a:cs typeface="Times New Roman" panose="02020603050405020304" pitchFamily="18" charset="0"/>
                        </a:rPr>
                        <a:t>42.25</a:t>
                      </a:r>
                      <a:endParaRPr lang="en-US" sz="1600" dirty="0">
                        <a:solidFill>
                          <a:srgbClr val="000000"/>
                        </a:solidFill>
                        <a:effectLst/>
                        <a:latin typeface="Arimo"/>
                        <a:ea typeface="Yu Mincho"/>
                        <a:cs typeface="Times New Roman" panose="02020603050405020304" pitchFamily="18" charset="0"/>
                      </a:endParaRPr>
                    </a:p>
                  </a:txBody>
                  <a:tcPr marL="0" marR="0" marT="0" marB="0" anchor="ctr">
                    <a:lnL>
                      <a:noFill/>
                    </a:lnL>
                    <a:lnR>
                      <a:noFill/>
                    </a:lnR>
                    <a:lnT>
                      <a:noFill/>
                    </a:lnT>
                    <a:lnB>
                      <a:noFill/>
                    </a:lnB>
                  </a:tcPr>
                </a:tc>
                <a:tc>
                  <a:txBody>
                    <a:bodyPr/>
                    <a:lstStyle/>
                    <a:p>
                      <a:pPr marL="0" marR="0" algn="ctr">
                        <a:lnSpc>
                          <a:spcPct val="105000"/>
                        </a:lnSpc>
                        <a:spcBef>
                          <a:spcPts val="0"/>
                        </a:spcBef>
                        <a:spcAft>
                          <a:spcPts val="0"/>
                        </a:spcAft>
                      </a:pPr>
                      <a:r>
                        <a:rPr lang="en-US" sz="1600">
                          <a:solidFill>
                            <a:srgbClr val="000000"/>
                          </a:solidFill>
                          <a:effectLst/>
                          <a:latin typeface="Arimo"/>
                          <a:ea typeface="Calibri" panose="020F0502020204030204" pitchFamily="34" charset="0"/>
                          <a:cs typeface="Times New Roman" panose="02020603050405020304" pitchFamily="18" charset="0"/>
                        </a:rPr>
                        <a:t>58.27</a:t>
                      </a:r>
                      <a:endParaRPr lang="en-US" sz="1600">
                        <a:solidFill>
                          <a:srgbClr val="000000"/>
                        </a:solidFill>
                        <a:effectLst/>
                        <a:latin typeface="Arimo"/>
                        <a:ea typeface="Yu Mincho"/>
                        <a:cs typeface="Times New Roman" panose="02020603050405020304" pitchFamily="18" charset="0"/>
                      </a:endParaRPr>
                    </a:p>
                  </a:txBody>
                  <a:tcPr marL="0" marR="0" marT="0" marB="0" anchor="ctr">
                    <a:lnL>
                      <a:noFill/>
                    </a:lnL>
                    <a:lnR>
                      <a:noFill/>
                    </a:lnR>
                    <a:lnT>
                      <a:noFill/>
                    </a:lnT>
                    <a:lnB>
                      <a:noFill/>
                    </a:lnB>
                  </a:tcPr>
                </a:tc>
                <a:extLst>
                  <a:ext uri="{0D108BD9-81ED-4DB2-BD59-A6C34878D82A}">
                    <a16:rowId xmlns:a16="http://schemas.microsoft.com/office/drawing/2014/main" val="1205005857"/>
                  </a:ext>
                </a:extLst>
              </a:tr>
              <a:tr h="357449">
                <a:tc>
                  <a:txBody>
                    <a:bodyPr/>
                    <a:lstStyle/>
                    <a:p>
                      <a:pPr marL="0" marR="0" algn="l">
                        <a:lnSpc>
                          <a:spcPct val="105000"/>
                        </a:lnSpc>
                        <a:spcBef>
                          <a:spcPts val="0"/>
                        </a:spcBef>
                        <a:spcAft>
                          <a:spcPts val="0"/>
                        </a:spcAft>
                      </a:pPr>
                      <a:r>
                        <a:rPr lang="en-US" sz="1600">
                          <a:solidFill>
                            <a:srgbClr val="000000"/>
                          </a:solidFill>
                          <a:effectLst/>
                          <a:latin typeface="Arimo"/>
                          <a:ea typeface="Calibri" panose="020F0502020204030204" pitchFamily="34" charset="0"/>
                          <a:cs typeface="Times New Roman" panose="02020603050405020304" pitchFamily="18" charset="0"/>
                        </a:rPr>
                        <a:t>RMSE</a:t>
                      </a:r>
                      <a:endParaRPr lang="en-US" sz="1600">
                        <a:solidFill>
                          <a:srgbClr val="000000"/>
                        </a:solidFill>
                        <a:effectLst/>
                        <a:latin typeface="Arimo"/>
                        <a:ea typeface="Yu Mincho"/>
                        <a:cs typeface="Times New Roman" panose="02020603050405020304" pitchFamily="18" charset="0"/>
                      </a:endParaRPr>
                    </a:p>
                  </a:txBody>
                  <a:tcPr marL="0" marR="0" marT="0" marB="0" anchor="ctr">
                    <a:lnL>
                      <a:noFill/>
                    </a:lnL>
                    <a:lnR>
                      <a:noFill/>
                    </a:lnR>
                    <a:lnT>
                      <a:noFill/>
                    </a:lnT>
                    <a:lnB>
                      <a:noFill/>
                    </a:lnB>
                  </a:tcPr>
                </a:tc>
                <a:tc>
                  <a:txBody>
                    <a:bodyPr/>
                    <a:lstStyle/>
                    <a:p>
                      <a:pPr marL="0" marR="0" algn="ctr">
                        <a:lnSpc>
                          <a:spcPct val="105000"/>
                        </a:lnSpc>
                        <a:spcBef>
                          <a:spcPts val="0"/>
                        </a:spcBef>
                        <a:spcAft>
                          <a:spcPts val="0"/>
                        </a:spcAft>
                      </a:pPr>
                      <a:r>
                        <a:rPr lang="en-US" sz="1600">
                          <a:solidFill>
                            <a:srgbClr val="000000"/>
                          </a:solidFill>
                          <a:effectLst/>
                          <a:latin typeface="Arimo"/>
                          <a:ea typeface="Calibri" panose="020F0502020204030204" pitchFamily="34" charset="0"/>
                          <a:cs typeface="Times New Roman" panose="02020603050405020304" pitchFamily="18" charset="0"/>
                        </a:rPr>
                        <a:t>51.76</a:t>
                      </a:r>
                      <a:endParaRPr lang="en-US" sz="1600">
                        <a:solidFill>
                          <a:srgbClr val="000000"/>
                        </a:solidFill>
                        <a:effectLst/>
                        <a:latin typeface="Arimo"/>
                        <a:ea typeface="Yu Mincho"/>
                        <a:cs typeface="Times New Roman" panose="02020603050405020304" pitchFamily="18" charset="0"/>
                      </a:endParaRPr>
                    </a:p>
                  </a:txBody>
                  <a:tcPr marL="0" marR="0" marT="0" marB="0" anchor="ctr">
                    <a:lnL>
                      <a:noFill/>
                    </a:lnL>
                    <a:lnR>
                      <a:noFill/>
                    </a:lnR>
                    <a:lnT>
                      <a:noFill/>
                    </a:lnT>
                    <a:lnB>
                      <a:noFill/>
                    </a:lnB>
                  </a:tcPr>
                </a:tc>
                <a:tc>
                  <a:txBody>
                    <a:bodyPr/>
                    <a:lstStyle/>
                    <a:p>
                      <a:pPr marL="0" marR="0" algn="ctr">
                        <a:lnSpc>
                          <a:spcPct val="105000"/>
                        </a:lnSpc>
                        <a:spcBef>
                          <a:spcPts val="0"/>
                        </a:spcBef>
                        <a:spcAft>
                          <a:spcPts val="0"/>
                        </a:spcAft>
                      </a:pPr>
                      <a:r>
                        <a:rPr lang="en-US" sz="1600">
                          <a:solidFill>
                            <a:srgbClr val="000000"/>
                          </a:solidFill>
                          <a:effectLst/>
                          <a:latin typeface="Arimo"/>
                          <a:ea typeface="Calibri" panose="020F0502020204030204" pitchFamily="34" charset="0"/>
                          <a:cs typeface="Times New Roman" panose="02020603050405020304" pitchFamily="18" charset="0"/>
                        </a:rPr>
                        <a:t>69.05</a:t>
                      </a:r>
                      <a:endParaRPr lang="en-US" sz="1600">
                        <a:solidFill>
                          <a:srgbClr val="000000"/>
                        </a:solidFill>
                        <a:effectLst/>
                        <a:latin typeface="Arimo"/>
                        <a:ea typeface="Yu Mincho"/>
                        <a:cs typeface="Times New Roman" panose="02020603050405020304" pitchFamily="18" charset="0"/>
                      </a:endParaRPr>
                    </a:p>
                  </a:txBody>
                  <a:tcPr marL="0" marR="0" marT="0" marB="0" anchor="ctr">
                    <a:lnL>
                      <a:noFill/>
                    </a:lnL>
                    <a:lnR>
                      <a:noFill/>
                    </a:lnR>
                    <a:lnT>
                      <a:noFill/>
                    </a:lnT>
                    <a:lnB>
                      <a:noFill/>
                    </a:lnB>
                  </a:tcPr>
                </a:tc>
                <a:tc>
                  <a:txBody>
                    <a:bodyPr/>
                    <a:lstStyle/>
                    <a:p>
                      <a:pPr marL="0" marR="0" algn="ctr">
                        <a:lnSpc>
                          <a:spcPct val="105000"/>
                        </a:lnSpc>
                        <a:spcBef>
                          <a:spcPts val="0"/>
                        </a:spcBef>
                        <a:spcAft>
                          <a:spcPts val="0"/>
                        </a:spcAft>
                      </a:pPr>
                      <a:r>
                        <a:rPr lang="en-US" sz="1600" dirty="0">
                          <a:solidFill>
                            <a:srgbClr val="000000"/>
                          </a:solidFill>
                          <a:effectLst/>
                          <a:latin typeface="Arimo"/>
                          <a:ea typeface="Calibri" panose="020F0502020204030204" pitchFamily="34" charset="0"/>
                          <a:cs typeface="Times New Roman" panose="02020603050405020304" pitchFamily="18" charset="0"/>
                        </a:rPr>
                        <a:t>77.19</a:t>
                      </a:r>
                      <a:endParaRPr lang="en-US" sz="1600" dirty="0">
                        <a:solidFill>
                          <a:srgbClr val="000000"/>
                        </a:solidFill>
                        <a:effectLst/>
                        <a:latin typeface="Arimo"/>
                        <a:ea typeface="Yu Mincho"/>
                        <a:cs typeface="Times New Roman" panose="02020603050405020304" pitchFamily="18" charset="0"/>
                      </a:endParaRPr>
                    </a:p>
                  </a:txBody>
                  <a:tcPr marL="0" marR="0" marT="0" marB="0" anchor="ctr">
                    <a:lnL>
                      <a:noFill/>
                    </a:lnL>
                    <a:lnR>
                      <a:noFill/>
                    </a:lnR>
                    <a:lnT>
                      <a:noFill/>
                    </a:lnT>
                    <a:lnB>
                      <a:noFill/>
                    </a:lnB>
                  </a:tcPr>
                </a:tc>
                <a:tc>
                  <a:txBody>
                    <a:bodyPr/>
                    <a:lstStyle/>
                    <a:p>
                      <a:pPr marL="0" marR="0" algn="ctr">
                        <a:lnSpc>
                          <a:spcPct val="105000"/>
                        </a:lnSpc>
                        <a:spcBef>
                          <a:spcPts val="0"/>
                        </a:spcBef>
                        <a:spcAft>
                          <a:spcPts val="0"/>
                        </a:spcAft>
                      </a:pPr>
                      <a:r>
                        <a:rPr lang="en-US" sz="1600">
                          <a:solidFill>
                            <a:srgbClr val="000000"/>
                          </a:solidFill>
                          <a:effectLst/>
                          <a:latin typeface="Arimo"/>
                          <a:ea typeface="Calibri" panose="020F0502020204030204" pitchFamily="34" charset="0"/>
                          <a:cs typeface="Times New Roman" panose="02020603050405020304" pitchFamily="18" charset="0"/>
                        </a:rPr>
                        <a:t>41.43</a:t>
                      </a:r>
                      <a:endParaRPr lang="en-US" sz="1600">
                        <a:solidFill>
                          <a:srgbClr val="000000"/>
                        </a:solidFill>
                        <a:effectLst/>
                        <a:latin typeface="Arimo"/>
                        <a:ea typeface="Yu Mincho"/>
                        <a:cs typeface="Times New Roman" panose="02020603050405020304" pitchFamily="18" charset="0"/>
                      </a:endParaRPr>
                    </a:p>
                  </a:txBody>
                  <a:tcPr marL="0" marR="0" marT="0" marB="0" anchor="ctr">
                    <a:lnL>
                      <a:noFill/>
                    </a:lnL>
                    <a:lnR>
                      <a:noFill/>
                    </a:lnR>
                    <a:lnT>
                      <a:noFill/>
                    </a:lnT>
                    <a:lnB>
                      <a:noFill/>
                    </a:lnB>
                  </a:tcPr>
                </a:tc>
                <a:tc>
                  <a:txBody>
                    <a:bodyPr/>
                    <a:lstStyle/>
                    <a:p>
                      <a:pPr marL="0" marR="0" algn="ctr">
                        <a:lnSpc>
                          <a:spcPct val="105000"/>
                        </a:lnSpc>
                        <a:spcBef>
                          <a:spcPts val="0"/>
                        </a:spcBef>
                        <a:spcAft>
                          <a:spcPts val="0"/>
                        </a:spcAft>
                      </a:pPr>
                      <a:r>
                        <a:rPr lang="en-US" sz="1600">
                          <a:solidFill>
                            <a:srgbClr val="000000"/>
                          </a:solidFill>
                          <a:effectLst/>
                          <a:latin typeface="Arimo"/>
                          <a:ea typeface="Calibri" panose="020F0502020204030204" pitchFamily="34" charset="0"/>
                          <a:cs typeface="Times New Roman" panose="02020603050405020304" pitchFamily="18" charset="0"/>
                        </a:rPr>
                        <a:t>57.48</a:t>
                      </a:r>
                      <a:endParaRPr lang="en-US" sz="1600">
                        <a:solidFill>
                          <a:srgbClr val="000000"/>
                        </a:solidFill>
                        <a:effectLst/>
                        <a:latin typeface="Arimo"/>
                        <a:ea typeface="Yu Mincho"/>
                        <a:cs typeface="Times New Roman" panose="02020603050405020304" pitchFamily="18" charset="0"/>
                      </a:endParaRPr>
                    </a:p>
                  </a:txBody>
                  <a:tcPr marL="0" marR="0" marT="0" marB="0" anchor="ctr">
                    <a:lnL>
                      <a:noFill/>
                    </a:lnL>
                    <a:lnR>
                      <a:noFill/>
                    </a:lnR>
                    <a:lnT>
                      <a:noFill/>
                    </a:lnT>
                    <a:lnB>
                      <a:noFill/>
                    </a:lnB>
                  </a:tcPr>
                </a:tc>
                <a:extLst>
                  <a:ext uri="{0D108BD9-81ED-4DB2-BD59-A6C34878D82A}">
                    <a16:rowId xmlns:a16="http://schemas.microsoft.com/office/drawing/2014/main" val="2198803711"/>
                  </a:ext>
                </a:extLst>
              </a:tr>
              <a:tr h="357449">
                <a:tc>
                  <a:txBody>
                    <a:bodyPr/>
                    <a:lstStyle/>
                    <a:p>
                      <a:pPr marL="0" marR="0" algn="l">
                        <a:lnSpc>
                          <a:spcPct val="105000"/>
                        </a:lnSpc>
                        <a:spcBef>
                          <a:spcPts val="0"/>
                        </a:spcBef>
                        <a:spcAft>
                          <a:spcPts val="0"/>
                        </a:spcAft>
                      </a:pPr>
                      <a:r>
                        <a:rPr lang="en-US" sz="1600">
                          <a:solidFill>
                            <a:srgbClr val="000000"/>
                          </a:solidFill>
                          <a:effectLst/>
                          <a:latin typeface="Arimo"/>
                          <a:ea typeface="Calibri" panose="020F0502020204030204" pitchFamily="34" charset="0"/>
                          <a:cs typeface="Times New Roman" panose="02020603050405020304" pitchFamily="18" charset="0"/>
                        </a:rPr>
                        <a:t>Additive model</a:t>
                      </a:r>
                      <a:endParaRPr lang="en-US" sz="1600">
                        <a:solidFill>
                          <a:srgbClr val="000000"/>
                        </a:solidFill>
                        <a:effectLst/>
                        <a:latin typeface="Arimo"/>
                        <a:ea typeface="Yu Mincho"/>
                        <a:cs typeface="Times New Roman" panose="02020603050405020304" pitchFamily="18" charset="0"/>
                      </a:endParaRPr>
                    </a:p>
                  </a:txBody>
                  <a:tcPr marL="0" marR="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marL="0" marR="0" algn="ctr">
                        <a:lnSpc>
                          <a:spcPct val="105000"/>
                        </a:lnSpc>
                        <a:spcBef>
                          <a:spcPts val="0"/>
                        </a:spcBef>
                        <a:spcAft>
                          <a:spcPts val="0"/>
                        </a:spcAft>
                      </a:pPr>
                      <a:r>
                        <a:rPr lang="en-US" sz="1600">
                          <a:solidFill>
                            <a:srgbClr val="000000"/>
                          </a:solidFill>
                          <a:effectLst/>
                          <a:latin typeface="Arimo"/>
                          <a:ea typeface="Calibri" panose="020F0502020204030204" pitchFamily="34" charset="0"/>
                          <a:cs typeface="Times New Roman" panose="02020603050405020304" pitchFamily="18" charset="0"/>
                        </a:rPr>
                        <a:t>57.65</a:t>
                      </a:r>
                      <a:endParaRPr lang="en-US" sz="1600">
                        <a:solidFill>
                          <a:srgbClr val="000000"/>
                        </a:solidFill>
                        <a:effectLst/>
                        <a:latin typeface="Arimo"/>
                        <a:ea typeface="Yu Mincho"/>
                        <a:cs typeface="Times New Roman" panose="02020603050405020304" pitchFamily="18" charset="0"/>
                      </a:endParaRPr>
                    </a:p>
                  </a:txBody>
                  <a:tcPr marL="0" marR="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marL="0" marR="0" algn="ctr">
                        <a:lnSpc>
                          <a:spcPct val="105000"/>
                        </a:lnSpc>
                        <a:spcBef>
                          <a:spcPts val="0"/>
                        </a:spcBef>
                        <a:spcAft>
                          <a:spcPts val="0"/>
                        </a:spcAft>
                      </a:pPr>
                      <a:r>
                        <a:rPr lang="en-US" sz="1600">
                          <a:solidFill>
                            <a:srgbClr val="000000"/>
                          </a:solidFill>
                          <a:effectLst/>
                          <a:latin typeface="Arimo"/>
                          <a:ea typeface="Calibri" panose="020F0502020204030204" pitchFamily="34" charset="0"/>
                          <a:cs typeface="Times New Roman" panose="02020603050405020304" pitchFamily="18" charset="0"/>
                        </a:rPr>
                        <a:t>66.67</a:t>
                      </a:r>
                      <a:endParaRPr lang="en-US" sz="1600">
                        <a:solidFill>
                          <a:srgbClr val="000000"/>
                        </a:solidFill>
                        <a:effectLst/>
                        <a:latin typeface="Arimo"/>
                        <a:ea typeface="Yu Mincho"/>
                        <a:cs typeface="Times New Roman" panose="02020603050405020304" pitchFamily="18" charset="0"/>
                      </a:endParaRPr>
                    </a:p>
                  </a:txBody>
                  <a:tcPr marL="0" marR="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marL="0" marR="0" algn="ctr">
                        <a:lnSpc>
                          <a:spcPct val="105000"/>
                        </a:lnSpc>
                        <a:spcBef>
                          <a:spcPts val="0"/>
                        </a:spcBef>
                        <a:spcAft>
                          <a:spcPts val="0"/>
                        </a:spcAft>
                      </a:pPr>
                      <a:r>
                        <a:rPr lang="en-US" sz="1600" dirty="0">
                          <a:solidFill>
                            <a:srgbClr val="000000"/>
                          </a:solidFill>
                          <a:effectLst/>
                          <a:latin typeface="Arimo"/>
                          <a:ea typeface="Calibri" panose="020F0502020204030204" pitchFamily="34" charset="0"/>
                          <a:cs typeface="Times New Roman" panose="02020603050405020304" pitchFamily="18" charset="0"/>
                        </a:rPr>
                        <a:t>77.78</a:t>
                      </a:r>
                      <a:endParaRPr lang="en-US" sz="1600" dirty="0">
                        <a:solidFill>
                          <a:srgbClr val="000000"/>
                        </a:solidFill>
                        <a:effectLst/>
                        <a:latin typeface="Arimo"/>
                        <a:ea typeface="Yu Mincho"/>
                        <a:cs typeface="Times New Roman" panose="02020603050405020304" pitchFamily="18" charset="0"/>
                      </a:endParaRPr>
                    </a:p>
                  </a:txBody>
                  <a:tcPr marL="0" marR="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marL="0" marR="0" algn="ctr">
                        <a:lnSpc>
                          <a:spcPct val="105000"/>
                        </a:lnSpc>
                        <a:spcBef>
                          <a:spcPts val="0"/>
                        </a:spcBef>
                        <a:spcAft>
                          <a:spcPts val="0"/>
                        </a:spcAft>
                      </a:pPr>
                      <a:r>
                        <a:rPr lang="en-US" sz="1600">
                          <a:solidFill>
                            <a:srgbClr val="000000"/>
                          </a:solidFill>
                          <a:effectLst/>
                          <a:latin typeface="Arimo"/>
                          <a:ea typeface="Calibri" panose="020F0502020204030204" pitchFamily="34" charset="0"/>
                          <a:cs typeface="Times New Roman" panose="02020603050405020304" pitchFamily="18" charset="0"/>
                        </a:rPr>
                        <a:t>43.75</a:t>
                      </a:r>
                      <a:endParaRPr lang="en-US" sz="1600">
                        <a:solidFill>
                          <a:srgbClr val="000000"/>
                        </a:solidFill>
                        <a:effectLst/>
                        <a:latin typeface="Arimo"/>
                        <a:ea typeface="Yu Mincho"/>
                        <a:cs typeface="Times New Roman" panose="02020603050405020304" pitchFamily="18" charset="0"/>
                      </a:endParaRPr>
                    </a:p>
                  </a:txBody>
                  <a:tcPr marL="0" marR="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marL="0" marR="0" algn="ctr">
                        <a:lnSpc>
                          <a:spcPct val="105000"/>
                        </a:lnSpc>
                        <a:spcBef>
                          <a:spcPts val="0"/>
                        </a:spcBef>
                        <a:spcAft>
                          <a:spcPts val="0"/>
                        </a:spcAft>
                      </a:pPr>
                      <a:r>
                        <a:rPr lang="en-US" sz="1600">
                          <a:solidFill>
                            <a:srgbClr val="000000"/>
                          </a:solidFill>
                          <a:effectLst/>
                          <a:latin typeface="Arimo"/>
                          <a:ea typeface="Calibri" panose="020F0502020204030204" pitchFamily="34" charset="0"/>
                          <a:cs typeface="Times New Roman" panose="02020603050405020304" pitchFamily="18" charset="0"/>
                        </a:rPr>
                        <a:t>60.63</a:t>
                      </a:r>
                      <a:endParaRPr lang="en-US" sz="1600">
                        <a:solidFill>
                          <a:srgbClr val="000000"/>
                        </a:solidFill>
                        <a:effectLst/>
                        <a:latin typeface="Arimo"/>
                        <a:ea typeface="Yu Mincho"/>
                        <a:cs typeface="Times New Roman" panose="02020603050405020304" pitchFamily="18" charset="0"/>
                      </a:endParaRPr>
                    </a:p>
                  </a:txBody>
                  <a:tcPr marL="0" marR="0" marT="0" marB="0" anchor="ctr">
                    <a:lnL>
                      <a:noFill/>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34569259"/>
                  </a:ext>
                </a:extLst>
              </a:tr>
              <a:tr h="1081879">
                <a:tc gridSpan="6">
                  <a:txBody>
                    <a:bodyPr/>
                    <a:lstStyle/>
                    <a:p>
                      <a:pPr marL="0" marR="0" algn="l">
                        <a:lnSpc>
                          <a:spcPct val="105000"/>
                        </a:lnSpc>
                        <a:spcBef>
                          <a:spcPts val="0"/>
                        </a:spcBef>
                        <a:spcAft>
                          <a:spcPts val="0"/>
                        </a:spcAft>
                      </a:pPr>
                      <a:r>
                        <a:rPr lang="en-US" sz="1600" i="1" dirty="0">
                          <a:solidFill>
                            <a:srgbClr val="000000"/>
                          </a:solidFill>
                          <a:effectLst/>
                          <a:latin typeface="Arimo"/>
                          <a:ea typeface="Calibri" panose="020F0502020204030204" pitchFamily="34" charset="0"/>
                          <a:cs typeface="Times New Roman" panose="02020603050405020304" pitchFamily="18" charset="0"/>
                        </a:rPr>
                        <a:t>Note:</a:t>
                      </a:r>
                      <a:r>
                        <a:rPr lang="en-US" sz="1600" dirty="0">
                          <a:solidFill>
                            <a:srgbClr val="000000"/>
                          </a:solidFill>
                          <a:effectLst/>
                          <a:latin typeface="Arimo"/>
                          <a:ea typeface="Calibri" panose="020F0502020204030204" pitchFamily="34" charset="0"/>
                          <a:cs typeface="Times New Roman" panose="02020603050405020304" pitchFamily="18" charset="0"/>
                        </a:rPr>
                        <a:t> Sens. = sensitivity; Spec. = specificity; PPV = positive predictive value; NPV = negative predictive value; Acc. = accuracy; DFA = </a:t>
                      </a:r>
                      <a:r>
                        <a:rPr lang="en-US" sz="1600" dirty="0" err="1">
                          <a:solidFill>
                            <a:srgbClr val="000000"/>
                          </a:solidFill>
                          <a:effectLst/>
                          <a:latin typeface="Arimo"/>
                          <a:ea typeface="Calibri" panose="020F0502020204030204" pitchFamily="34" charset="0"/>
                          <a:cs typeface="Times New Roman" panose="02020603050405020304" pitchFamily="18" charset="0"/>
                        </a:rPr>
                        <a:t>detrended</a:t>
                      </a:r>
                      <a:r>
                        <a:rPr lang="en-US" sz="1600" dirty="0">
                          <a:solidFill>
                            <a:srgbClr val="000000"/>
                          </a:solidFill>
                          <a:effectLst/>
                          <a:latin typeface="Arimo"/>
                          <a:ea typeface="Calibri" panose="020F0502020204030204" pitchFamily="34" charset="0"/>
                          <a:cs typeface="Times New Roman" panose="02020603050405020304" pitchFamily="18" charset="0"/>
                        </a:rPr>
                        <a:t> fluctuation analysis; RMSE = root mean squared error; The additive model included DFA α and complexity as predictors. </a:t>
                      </a:r>
                      <a:endParaRPr lang="en-US" sz="1600" dirty="0">
                        <a:solidFill>
                          <a:srgbClr val="000000"/>
                        </a:solidFill>
                        <a:effectLst/>
                        <a:latin typeface="Arimo"/>
                        <a:ea typeface="Yu Mincho"/>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a:noFill/>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51459579"/>
                  </a:ext>
                </a:extLst>
              </a:tr>
            </a:tbl>
          </a:graphicData>
        </a:graphic>
      </p:graphicFrame>
      <p:sp>
        <p:nvSpPr>
          <p:cNvPr id="2" name="Rectangle 1"/>
          <p:cNvSpPr/>
          <p:nvPr/>
        </p:nvSpPr>
        <p:spPr>
          <a:xfrm>
            <a:off x="7129849" y="2471351"/>
            <a:ext cx="840259" cy="2755557"/>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73390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3388598865"/>
              </p:ext>
            </p:extLst>
          </p:nvPr>
        </p:nvGraphicFramePr>
        <p:xfrm>
          <a:off x="1801368" y="822960"/>
          <a:ext cx="8878824" cy="5644357"/>
        </p:xfrm>
        <a:graphic>
          <a:graphicData uri="http://schemas.openxmlformats.org/drawingml/2006/table">
            <a:tbl>
              <a:tblPr firstRow="1" firstCol="1" bandRow="1"/>
              <a:tblGrid>
                <a:gridCol w="2978106">
                  <a:extLst>
                    <a:ext uri="{9D8B030D-6E8A-4147-A177-3AD203B41FA5}">
                      <a16:colId xmlns:a16="http://schemas.microsoft.com/office/drawing/2014/main" val="2651014904"/>
                    </a:ext>
                  </a:extLst>
                </a:gridCol>
                <a:gridCol w="1495219">
                  <a:extLst>
                    <a:ext uri="{9D8B030D-6E8A-4147-A177-3AD203B41FA5}">
                      <a16:colId xmlns:a16="http://schemas.microsoft.com/office/drawing/2014/main" val="190709380"/>
                    </a:ext>
                  </a:extLst>
                </a:gridCol>
                <a:gridCol w="1482887">
                  <a:extLst>
                    <a:ext uri="{9D8B030D-6E8A-4147-A177-3AD203B41FA5}">
                      <a16:colId xmlns:a16="http://schemas.microsoft.com/office/drawing/2014/main" val="1972687969"/>
                    </a:ext>
                  </a:extLst>
                </a:gridCol>
                <a:gridCol w="1486997">
                  <a:extLst>
                    <a:ext uri="{9D8B030D-6E8A-4147-A177-3AD203B41FA5}">
                      <a16:colId xmlns:a16="http://schemas.microsoft.com/office/drawing/2014/main" val="2052988440"/>
                    </a:ext>
                  </a:extLst>
                </a:gridCol>
                <a:gridCol w="1435615">
                  <a:extLst>
                    <a:ext uri="{9D8B030D-6E8A-4147-A177-3AD203B41FA5}">
                      <a16:colId xmlns:a16="http://schemas.microsoft.com/office/drawing/2014/main" val="2429035767"/>
                    </a:ext>
                  </a:extLst>
                </a:gridCol>
              </a:tblGrid>
              <a:tr h="969386">
                <a:tc gridSpan="5">
                  <a:txBody>
                    <a:bodyPr/>
                    <a:lstStyle/>
                    <a:p>
                      <a:pPr marL="0" marR="0" algn="l">
                        <a:lnSpc>
                          <a:spcPct val="200000"/>
                        </a:lnSpc>
                        <a:spcBef>
                          <a:spcPts val="0"/>
                        </a:spcBef>
                        <a:spcAft>
                          <a:spcPts val="0"/>
                        </a:spcAft>
                      </a:pPr>
                      <a:r>
                        <a:rPr lang="en-US" sz="1600" b="1" dirty="0">
                          <a:solidFill>
                            <a:srgbClr val="000000"/>
                          </a:solidFill>
                          <a:effectLst/>
                          <a:latin typeface="Arimo"/>
                          <a:ea typeface="Calibri" panose="020F0502020204030204" pitchFamily="34" charset="0"/>
                          <a:cs typeface="Times New Roman" panose="02020603050405020304" pitchFamily="18" charset="0"/>
                        </a:rPr>
                        <a:t>Table 4‑6</a:t>
                      </a:r>
                      <a:endParaRPr lang="en-US" sz="1600" b="1" dirty="0">
                        <a:solidFill>
                          <a:srgbClr val="000000"/>
                        </a:solidFill>
                        <a:effectLst/>
                        <a:latin typeface="Arimo"/>
                        <a:ea typeface="Yu Mincho"/>
                        <a:cs typeface="Times New Roman" panose="02020603050405020304" pitchFamily="18" charset="0"/>
                      </a:endParaRPr>
                    </a:p>
                    <a:p>
                      <a:pPr marL="0" marR="0" algn="l">
                        <a:lnSpc>
                          <a:spcPct val="105000"/>
                        </a:lnSpc>
                        <a:spcBef>
                          <a:spcPts val="0"/>
                        </a:spcBef>
                        <a:spcAft>
                          <a:spcPts val="0"/>
                        </a:spcAft>
                      </a:pPr>
                      <a:r>
                        <a:rPr lang="en-US" sz="1600" i="1" dirty="0">
                          <a:solidFill>
                            <a:srgbClr val="000000"/>
                          </a:solidFill>
                          <a:effectLst/>
                          <a:latin typeface="Arimo"/>
                          <a:ea typeface="Calibri" panose="020F0502020204030204" pitchFamily="34" charset="0"/>
                          <a:cs typeface="Times New Roman" panose="02020603050405020304" pitchFamily="18" charset="0"/>
                        </a:rPr>
                        <a:t>Specificity and predictive values for models including gender and linear and nonlinear metrics at 80% sensitivity</a:t>
                      </a:r>
                    </a:p>
                    <a:p>
                      <a:pPr marL="0" marR="0" algn="l">
                        <a:lnSpc>
                          <a:spcPct val="105000"/>
                        </a:lnSpc>
                        <a:spcBef>
                          <a:spcPts val="0"/>
                        </a:spcBef>
                        <a:spcAft>
                          <a:spcPts val="0"/>
                        </a:spcAft>
                      </a:pPr>
                      <a:endParaRPr lang="en-US" sz="1600" dirty="0">
                        <a:solidFill>
                          <a:srgbClr val="000000"/>
                        </a:solidFill>
                        <a:effectLst/>
                        <a:latin typeface="Arimo"/>
                        <a:ea typeface="Yu Mincho"/>
                        <a:cs typeface="Times New Roman" panose="02020603050405020304" pitchFamily="18" charset="0"/>
                      </a:endParaRPr>
                    </a:p>
                  </a:txBody>
                  <a:tcPr marL="0" marR="0" marT="0" marB="0">
                    <a:lnL>
                      <a:noFill/>
                    </a:lnL>
                    <a:lnR>
                      <a:noFill/>
                    </a:lnR>
                    <a:lnT>
                      <a:noFill/>
                    </a:lnT>
                    <a:lnB w="1270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62878819"/>
                  </a:ext>
                </a:extLst>
              </a:tr>
              <a:tr h="305504">
                <a:tc>
                  <a:txBody>
                    <a:bodyPr/>
                    <a:lstStyle/>
                    <a:p>
                      <a:pPr marL="0" marR="0" algn="l">
                        <a:lnSpc>
                          <a:spcPct val="105000"/>
                        </a:lnSpc>
                        <a:spcBef>
                          <a:spcPts val="0"/>
                        </a:spcBef>
                        <a:spcAft>
                          <a:spcPts val="0"/>
                        </a:spcAft>
                      </a:pPr>
                      <a:r>
                        <a:rPr lang="en-US" sz="1600" dirty="0">
                          <a:solidFill>
                            <a:srgbClr val="000000"/>
                          </a:solidFill>
                          <a:effectLst/>
                          <a:latin typeface="Arimo"/>
                          <a:ea typeface="Calibri" panose="020F0502020204030204" pitchFamily="34" charset="0"/>
                          <a:cs typeface="Times New Roman" panose="02020603050405020304" pitchFamily="18" charset="0"/>
                        </a:rPr>
                        <a:t>Predictor</a:t>
                      </a:r>
                      <a:endParaRPr lang="en-US" sz="1600" dirty="0">
                        <a:solidFill>
                          <a:srgbClr val="000000"/>
                        </a:solidFill>
                        <a:effectLst/>
                        <a:latin typeface="Arimo"/>
                        <a:ea typeface="Yu Mincho"/>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marL="0" marR="0" algn="ctr">
                        <a:lnSpc>
                          <a:spcPct val="105000"/>
                        </a:lnSpc>
                        <a:spcBef>
                          <a:spcPts val="0"/>
                        </a:spcBef>
                        <a:spcAft>
                          <a:spcPts val="0"/>
                        </a:spcAft>
                      </a:pPr>
                      <a:r>
                        <a:rPr lang="en-US" sz="1600">
                          <a:solidFill>
                            <a:srgbClr val="000000"/>
                          </a:solidFill>
                          <a:effectLst/>
                          <a:latin typeface="Arimo"/>
                          <a:ea typeface="Calibri" panose="020F0502020204030204" pitchFamily="34" charset="0"/>
                          <a:cs typeface="Times New Roman" panose="02020603050405020304" pitchFamily="18" charset="0"/>
                        </a:rPr>
                        <a:t>Spec. (%)</a:t>
                      </a:r>
                      <a:endParaRPr lang="en-US" sz="1600">
                        <a:solidFill>
                          <a:srgbClr val="000000"/>
                        </a:solidFill>
                        <a:effectLst/>
                        <a:latin typeface="Arimo"/>
                        <a:ea typeface="Yu Mincho"/>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5000"/>
                        </a:lnSpc>
                        <a:spcBef>
                          <a:spcPts val="0"/>
                        </a:spcBef>
                        <a:spcAft>
                          <a:spcPts val="0"/>
                        </a:spcAft>
                      </a:pPr>
                      <a:r>
                        <a:rPr lang="en-US" sz="1600">
                          <a:solidFill>
                            <a:srgbClr val="000000"/>
                          </a:solidFill>
                          <a:effectLst/>
                          <a:latin typeface="Arimo"/>
                          <a:ea typeface="Calibri" panose="020F0502020204030204" pitchFamily="34" charset="0"/>
                          <a:cs typeface="Times New Roman" panose="02020603050405020304" pitchFamily="18" charset="0"/>
                        </a:rPr>
                        <a:t>PPV (%)</a:t>
                      </a:r>
                      <a:endParaRPr lang="en-US" sz="1600">
                        <a:solidFill>
                          <a:srgbClr val="000000"/>
                        </a:solidFill>
                        <a:effectLst/>
                        <a:latin typeface="Arimo"/>
                        <a:ea typeface="Yu Mincho"/>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5000"/>
                        </a:lnSpc>
                        <a:spcBef>
                          <a:spcPts val="0"/>
                        </a:spcBef>
                        <a:spcAft>
                          <a:spcPts val="0"/>
                        </a:spcAft>
                      </a:pPr>
                      <a:r>
                        <a:rPr lang="en-US" sz="1600">
                          <a:solidFill>
                            <a:srgbClr val="000000"/>
                          </a:solidFill>
                          <a:effectLst/>
                          <a:latin typeface="Arimo"/>
                          <a:ea typeface="Calibri" panose="020F0502020204030204" pitchFamily="34" charset="0"/>
                          <a:cs typeface="Times New Roman" panose="02020603050405020304" pitchFamily="18" charset="0"/>
                        </a:rPr>
                        <a:t>NPV (%)</a:t>
                      </a:r>
                      <a:endParaRPr lang="en-US" sz="1600">
                        <a:solidFill>
                          <a:srgbClr val="000000"/>
                        </a:solidFill>
                        <a:effectLst/>
                        <a:latin typeface="Arimo"/>
                        <a:ea typeface="Yu Mincho"/>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5000"/>
                        </a:lnSpc>
                        <a:spcBef>
                          <a:spcPts val="0"/>
                        </a:spcBef>
                        <a:spcAft>
                          <a:spcPts val="0"/>
                        </a:spcAft>
                      </a:pPr>
                      <a:r>
                        <a:rPr lang="en-US" sz="1600">
                          <a:solidFill>
                            <a:srgbClr val="000000"/>
                          </a:solidFill>
                          <a:effectLst/>
                          <a:latin typeface="Arimo"/>
                          <a:ea typeface="Calibri" panose="020F0502020204030204" pitchFamily="34" charset="0"/>
                          <a:cs typeface="Times New Roman" panose="02020603050405020304" pitchFamily="18" charset="0"/>
                        </a:rPr>
                        <a:t>Acc. (%)</a:t>
                      </a:r>
                      <a:endParaRPr lang="en-US" sz="1600">
                        <a:solidFill>
                          <a:srgbClr val="000000"/>
                        </a:solidFill>
                        <a:effectLst/>
                        <a:latin typeface="Arimo"/>
                        <a:ea typeface="Yu Mincho"/>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39006013"/>
                  </a:ext>
                </a:extLst>
              </a:tr>
              <a:tr h="356616">
                <a:tc>
                  <a:txBody>
                    <a:bodyPr/>
                    <a:lstStyle/>
                    <a:p>
                      <a:pPr marL="0" marR="0" algn="l">
                        <a:lnSpc>
                          <a:spcPct val="105000"/>
                        </a:lnSpc>
                        <a:spcBef>
                          <a:spcPts val="0"/>
                        </a:spcBef>
                        <a:spcAft>
                          <a:spcPts val="0"/>
                        </a:spcAft>
                      </a:pPr>
                      <a:r>
                        <a:rPr lang="en-US" sz="1600" dirty="0">
                          <a:solidFill>
                            <a:srgbClr val="000000"/>
                          </a:solidFill>
                          <a:effectLst/>
                          <a:latin typeface="Arimo"/>
                          <a:ea typeface="Calibri" panose="020F0502020204030204" pitchFamily="34" charset="0"/>
                          <a:cs typeface="Times New Roman" panose="02020603050405020304" pitchFamily="18" charset="0"/>
                        </a:rPr>
                        <a:t>DFA α</a:t>
                      </a:r>
                      <a:endParaRPr lang="en-US" sz="1600" dirty="0">
                        <a:solidFill>
                          <a:srgbClr val="000000"/>
                        </a:solidFill>
                        <a:effectLst/>
                        <a:latin typeface="Arimo"/>
                        <a:ea typeface="Yu Mincho"/>
                        <a:cs typeface="Times New Roman" panose="02020603050405020304" pitchFamily="18" charset="0"/>
                      </a:endParaRPr>
                    </a:p>
                  </a:txBody>
                  <a:tcPr marL="0" marR="0" marT="0" marB="0" anchor="ctr">
                    <a:lnL>
                      <a:noFill/>
                    </a:lnL>
                    <a:lnR>
                      <a:noFill/>
                    </a:lnR>
                    <a:lnT>
                      <a:noFill/>
                    </a:lnT>
                    <a:lnB>
                      <a:noFill/>
                    </a:lnB>
                  </a:tcPr>
                </a:tc>
                <a:tc>
                  <a:txBody>
                    <a:bodyPr/>
                    <a:lstStyle/>
                    <a:p>
                      <a:pPr marL="0" marR="0" algn="ctr">
                        <a:lnSpc>
                          <a:spcPct val="105000"/>
                        </a:lnSpc>
                        <a:spcBef>
                          <a:spcPts val="0"/>
                        </a:spcBef>
                        <a:spcAft>
                          <a:spcPts val="0"/>
                        </a:spcAft>
                      </a:pPr>
                      <a:r>
                        <a:rPr lang="en-US" sz="1600">
                          <a:solidFill>
                            <a:srgbClr val="000000"/>
                          </a:solidFill>
                          <a:effectLst/>
                          <a:latin typeface="Arimo"/>
                          <a:ea typeface="Calibri" panose="020F0502020204030204" pitchFamily="34" charset="0"/>
                          <a:cs typeface="Times New Roman" panose="02020603050405020304" pitchFamily="18" charset="0"/>
                        </a:rPr>
                        <a:t>38.10</a:t>
                      </a:r>
                      <a:endParaRPr lang="en-US" sz="1600">
                        <a:solidFill>
                          <a:srgbClr val="000000"/>
                        </a:solidFill>
                        <a:effectLst/>
                        <a:latin typeface="Arimo"/>
                        <a:ea typeface="Yu Mincho"/>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marL="0" marR="0" algn="ctr">
                        <a:lnSpc>
                          <a:spcPct val="105000"/>
                        </a:lnSpc>
                        <a:spcBef>
                          <a:spcPts val="0"/>
                        </a:spcBef>
                        <a:spcAft>
                          <a:spcPts val="0"/>
                        </a:spcAft>
                      </a:pPr>
                      <a:r>
                        <a:rPr lang="en-US" sz="1600">
                          <a:solidFill>
                            <a:srgbClr val="000000"/>
                          </a:solidFill>
                          <a:effectLst/>
                          <a:latin typeface="Arimo"/>
                          <a:ea typeface="Calibri" panose="020F0502020204030204" pitchFamily="34" charset="0"/>
                          <a:cs typeface="Times New Roman" panose="02020603050405020304" pitchFamily="18" charset="0"/>
                        </a:rPr>
                        <a:t>72.34</a:t>
                      </a:r>
                      <a:endParaRPr lang="en-US" sz="1600">
                        <a:solidFill>
                          <a:srgbClr val="000000"/>
                        </a:solidFill>
                        <a:effectLst/>
                        <a:latin typeface="Arimo"/>
                        <a:ea typeface="Yu Mincho"/>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marL="0" marR="0" algn="ctr">
                        <a:lnSpc>
                          <a:spcPct val="105000"/>
                        </a:lnSpc>
                        <a:spcBef>
                          <a:spcPts val="0"/>
                        </a:spcBef>
                        <a:spcAft>
                          <a:spcPts val="0"/>
                        </a:spcAft>
                      </a:pPr>
                      <a:r>
                        <a:rPr lang="en-US" sz="1600">
                          <a:solidFill>
                            <a:srgbClr val="000000"/>
                          </a:solidFill>
                          <a:effectLst/>
                          <a:latin typeface="Arimo"/>
                          <a:ea typeface="Calibri" panose="020F0502020204030204" pitchFamily="34" charset="0"/>
                          <a:cs typeface="Times New Roman" panose="02020603050405020304" pitchFamily="18" charset="0"/>
                        </a:rPr>
                        <a:t>48.48</a:t>
                      </a:r>
                      <a:endParaRPr lang="en-US" sz="1600">
                        <a:solidFill>
                          <a:srgbClr val="000000"/>
                        </a:solidFill>
                        <a:effectLst/>
                        <a:latin typeface="Arimo"/>
                        <a:ea typeface="Yu Mincho"/>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marL="0" marR="0" algn="ctr">
                        <a:lnSpc>
                          <a:spcPct val="105000"/>
                        </a:lnSpc>
                        <a:spcBef>
                          <a:spcPts val="0"/>
                        </a:spcBef>
                        <a:spcAft>
                          <a:spcPts val="0"/>
                        </a:spcAft>
                      </a:pPr>
                      <a:r>
                        <a:rPr lang="en-US" sz="1600">
                          <a:solidFill>
                            <a:srgbClr val="000000"/>
                          </a:solidFill>
                          <a:effectLst/>
                          <a:latin typeface="Arimo"/>
                          <a:ea typeface="Calibri" panose="020F0502020204030204" pitchFamily="34" charset="0"/>
                          <a:cs typeface="Times New Roman" panose="02020603050405020304" pitchFamily="18" charset="0"/>
                        </a:rPr>
                        <a:t>66.14</a:t>
                      </a:r>
                      <a:endParaRPr lang="en-US" sz="1600">
                        <a:solidFill>
                          <a:srgbClr val="000000"/>
                        </a:solidFill>
                        <a:effectLst/>
                        <a:latin typeface="Arimo"/>
                        <a:ea typeface="Yu Mincho"/>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3401218680"/>
                  </a:ext>
                </a:extLst>
              </a:tr>
              <a:tr h="356616">
                <a:tc>
                  <a:txBody>
                    <a:bodyPr/>
                    <a:lstStyle/>
                    <a:p>
                      <a:pPr marL="0" marR="0" algn="l">
                        <a:lnSpc>
                          <a:spcPct val="105000"/>
                        </a:lnSpc>
                        <a:spcBef>
                          <a:spcPts val="0"/>
                        </a:spcBef>
                        <a:spcAft>
                          <a:spcPts val="0"/>
                        </a:spcAft>
                      </a:pPr>
                      <a:r>
                        <a:rPr lang="en-US" sz="1600" dirty="0">
                          <a:solidFill>
                            <a:srgbClr val="000000"/>
                          </a:solidFill>
                          <a:effectLst/>
                          <a:latin typeface="Arimo"/>
                          <a:ea typeface="Calibri" panose="020F0502020204030204" pitchFamily="34" charset="0"/>
                          <a:cs typeface="Times New Roman" panose="02020603050405020304" pitchFamily="18" charset="0"/>
                        </a:rPr>
                        <a:t>Complexity</a:t>
                      </a:r>
                      <a:endParaRPr lang="en-US" sz="1600" dirty="0">
                        <a:solidFill>
                          <a:srgbClr val="000000"/>
                        </a:solidFill>
                        <a:effectLst/>
                        <a:latin typeface="Arimo"/>
                        <a:ea typeface="Yu Mincho"/>
                        <a:cs typeface="Times New Roman" panose="02020603050405020304" pitchFamily="18" charset="0"/>
                      </a:endParaRPr>
                    </a:p>
                  </a:txBody>
                  <a:tcPr marL="0" marR="0" marT="0" marB="0" anchor="ctr">
                    <a:lnL>
                      <a:noFill/>
                    </a:lnL>
                    <a:lnR>
                      <a:noFill/>
                    </a:lnR>
                    <a:lnT>
                      <a:noFill/>
                    </a:lnT>
                    <a:lnB>
                      <a:noFill/>
                    </a:lnB>
                  </a:tcPr>
                </a:tc>
                <a:tc>
                  <a:txBody>
                    <a:bodyPr/>
                    <a:lstStyle/>
                    <a:p>
                      <a:pPr marL="0" marR="0" algn="ctr">
                        <a:lnSpc>
                          <a:spcPct val="105000"/>
                        </a:lnSpc>
                        <a:spcBef>
                          <a:spcPts val="0"/>
                        </a:spcBef>
                        <a:spcAft>
                          <a:spcPts val="0"/>
                        </a:spcAft>
                      </a:pPr>
                      <a:r>
                        <a:rPr lang="en-US" sz="1600" dirty="0">
                          <a:solidFill>
                            <a:srgbClr val="000000"/>
                          </a:solidFill>
                          <a:effectLst/>
                          <a:latin typeface="Arimo"/>
                          <a:ea typeface="Calibri" panose="020F0502020204030204" pitchFamily="34" charset="0"/>
                          <a:cs typeface="Times New Roman" panose="02020603050405020304" pitchFamily="18" charset="0"/>
                        </a:rPr>
                        <a:t>33.33</a:t>
                      </a:r>
                      <a:endParaRPr lang="en-US" sz="1600" dirty="0">
                        <a:solidFill>
                          <a:srgbClr val="000000"/>
                        </a:solidFill>
                        <a:effectLst/>
                        <a:latin typeface="Arimo"/>
                        <a:ea typeface="Yu Mincho"/>
                        <a:cs typeface="Times New Roman" panose="02020603050405020304" pitchFamily="18" charset="0"/>
                      </a:endParaRPr>
                    </a:p>
                  </a:txBody>
                  <a:tcPr marL="0" marR="0" marT="0" marB="0" anchor="ctr">
                    <a:lnL>
                      <a:noFill/>
                    </a:lnL>
                    <a:lnR>
                      <a:noFill/>
                    </a:lnR>
                    <a:lnT>
                      <a:noFill/>
                    </a:lnT>
                    <a:lnB>
                      <a:noFill/>
                    </a:lnB>
                  </a:tcPr>
                </a:tc>
                <a:tc>
                  <a:txBody>
                    <a:bodyPr/>
                    <a:lstStyle/>
                    <a:p>
                      <a:pPr marL="0" marR="0" algn="ctr">
                        <a:lnSpc>
                          <a:spcPct val="105000"/>
                        </a:lnSpc>
                        <a:spcBef>
                          <a:spcPts val="0"/>
                        </a:spcBef>
                        <a:spcAft>
                          <a:spcPts val="0"/>
                        </a:spcAft>
                      </a:pPr>
                      <a:r>
                        <a:rPr lang="en-US" sz="1600" dirty="0">
                          <a:solidFill>
                            <a:srgbClr val="000000"/>
                          </a:solidFill>
                          <a:effectLst/>
                          <a:latin typeface="Arimo"/>
                          <a:ea typeface="Calibri" panose="020F0502020204030204" pitchFamily="34" charset="0"/>
                          <a:cs typeface="Times New Roman" panose="02020603050405020304" pitchFamily="18" charset="0"/>
                        </a:rPr>
                        <a:t>70.83</a:t>
                      </a:r>
                      <a:endParaRPr lang="en-US" sz="1600" dirty="0">
                        <a:solidFill>
                          <a:srgbClr val="000000"/>
                        </a:solidFill>
                        <a:effectLst/>
                        <a:latin typeface="Arimo"/>
                        <a:ea typeface="Yu Mincho"/>
                        <a:cs typeface="Times New Roman" panose="02020603050405020304" pitchFamily="18" charset="0"/>
                      </a:endParaRPr>
                    </a:p>
                  </a:txBody>
                  <a:tcPr marL="0" marR="0" marT="0" marB="0" anchor="ctr">
                    <a:lnL>
                      <a:noFill/>
                    </a:lnL>
                    <a:lnR>
                      <a:noFill/>
                    </a:lnR>
                    <a:lnT>
                      <a:noFill/>
                    </a:lnT>
                    <a:lnB>
                      <a:noFill/>
                    </a:lnB>
                  </a:tcPr>
                </a:tc>
                <a:tc>
                  <a:txBody>
                    <a:bodyPr/>
                    <a:lstStyle/>
                    <a:p>
                      <a:pPr marL="0" marR="0" algn="ctr">
                        <a:lnSpc>
                          <a:spcPct val="105000"/>
                        </a:lnSpc>
                        <a:spcBef>
                          <a:spcPts val="0"/>
                        </a:spcBef>
                        <a:spcAft>
                          <a:spcPts val="0"/>
                        </a:spcAft>
                      </a:pPr>
                      <a:r>
                        <a:rPr lang="en-US" sz="1600">
                          <a:solidFill>
                            <a:srgbClr val="000000"/>
                          </a:solidFill>
                          <a:effectLst/>
                          <a:latin typeface="Arimo"/>
                          <a:ea typeface="Calibri" panose="020F0502020204030204" pitchFamily="34" charset="0"/>
                          <a:cs typeface="Times New Roman" panose="02020603050405020304" pitchFamily="18" charset="0"/>
                        </a:rPr>
                        <a:t>45.16</a:t>
                      </a:r>
                      <a:endParaRPr lang="en-US" sz="1600">
                        <a:solidFill>
                          <a:srgbClr val="000000"/>
                        </a:solidFill>
                        <a:effectLst/>
                        <a:latin typeface="Arimo"/>
                        <a:ea typeface="Yu Mincho"/>
                        <a:cs typeface="Times New Roman" panose="02020603050405020304" pitchFamily="18" charset="0"/>
                      </a:endParaRPr>
                    </a:p>
                  </a:txBody>
                  <a:tcPr marL="0" marR="0" marT="0" marB="0" anchor="ctr">
                    <a:lnL>
                      <a:noFill/>
                    </a:lnL>
                    <a:lnR>
                      <a:noFill/>
                    </a:lnR>
                    <a:lnT>
                      <a:noFill/>
                    </a:lnT>
                    <a:lnB>
                      <a:noFill/>
                    </a:lnB>
                  </a:tcPr>
                </a:tc>
                <a:tc>
                  <a:txBody>
                    <a:bodyPr/>
                    <a:lstStyle/>
                    <a:p>
                      <a:pPr marL="0" marR="0" algn="ctr">
                        <a:lnSpc>
                          <a:spcPct val="105000"/>
                        </a:lnSpc>
                        <a:spcBef>
                          <a:spcPts val="0"/>
                        </a:spcBef>
                        <a:spcAft>
                          <a:spcPts val="0"/>
                        </a:spcAft>
                      </a:pPr>
                      <a:r>
                        <a:rPr lang="en-US" sz="1600">
                          <a:solidFill>
                            <a:srgbClr val="000000"/>
                          </a:solidFill>
                          <a:effectLst/>
                          <a:latin typeface="Arimo"/>
                          <a:ea typeface="Calibri" panose="020F0502020204030204" pitchFamily="34" charset="0"/>
                          <a:cs typeface="Times New Roman" panose="02020603050405020304" pitchFamily="18" charset="0"/>
                        </a:rPr>
                        <a:t>64.57</a:t>
                      </a:r>
                      <a:endParaRPr lang="en-US" sz="1600">
                        <a:solidFill>
                          <a:srgbClr val="000000"/>
                        </a:solidFill>
                        <a:effectLst/>
                        <a:latin typeface="Arimo"/>
                        <a:ea typeface="Yu Mincho"/>
                        <a:cs typeface="Times New Roman" panose="02020603050405020304" pitchFamily="18" charset="0"/>
                      </a:endParaRPr>
                    </a:p>
                  </a:txBody>
                  <a:tcPr marL="0" marR="0" marT="0" marB="0" anchor="ctr">
                    <a:lnL>
                      <a:noFill/>
                    </a:lnL>
                    <a:lnR>
                      <a:noFill/>
                    </a:lnR>
                    <a:lnT>
                      <a:noFill/>
                    </a:lnT>
                    <a:lnB>
                      <a:noFill/>
                    </a:lnB>
                  </a:tcPr>
                </a:tc>
                <a:extLst>
                  <a:ext uri="{0D108BD9-81ED-4DB2-BD59-A6C34878D82A}">
                    <a16:rowId xmlns:a16="http://schemas.microsoft.com/office/drawing/2014/main" val="1840219571"/>
                  </a:ext>
                </a:extLst>
              </a:tr>
              <a:tr h="356616">
                <a:tc>
                  <a:txBody>
                    <a:bodyPr/>
                    <a:lstStyle/>
                    <a:p>
                      <a:pPr marL="0" marR="0" algn="l">
                        <a:lnSpc>
                          <a:spcPct val="105000"/>
                        </a:lnSpc>
                        <a:spcBef>
                          <a:spcPts val="0"/>
                        </a:spcBef>
                        <a:spcAft>
                          <a:spcPts val="0"/>
                        </a:spcAft>
                      </a:pPr>
                      <a:r>
                        <a:rPr lang="en-US" sz="1600">
                          <a:solidFill>
                            <a:srgbClr val="000000"/>
                          </a:solidFill>
                          <a:effectLst/>
                          <a:latin typeface="Arimo"/>
                          <a:ea typeface="Calibri" panose="020F0502020204030204" pitchFamily="34" charset="0"/>
                          <a:cs typeface="Times New Roman" panose="02020603050405020304" pitchFamily="18" charset="0"/>
                        </a:rPr>
                        <a:t>Sample Entropy</a:t>
                      </a:r>
                      <a:endParaRPr lang="en-US" sz="1600">
                        <a:solidFill>
                          <a:srgbClr val="000000"/>
                        </a:solidFill>
                        <a:effectLst/>
                        <a:latin typeface="Arimo"/>
                        <a:ea typeface="Yu Mincho"/>
                        <a:cs typeface="Times New Roman" panose="02020603050405020304" pitchFamily="18" charset="0"/>
                      </a:endParaRPr>
                    </a:p>
                  </a:txBody>
                  <a:tcPr marL="0" marR="0" marT="0" marB="0" anchor="ctr">
                    <a:lnL>
                      <a:noFill/>
                    </a:lnL>
                    <a:lnR>
                      <a:noFill/>
                    </a:lnR>
                    <a:lnT>
                      <a:noFill/>
                    </a:lnT>
                    <a:lnB>
                      <a:noFill/>
                    </a:lnB>
                  </a:tcPr>
                </a:tc>
                <a:tc>
                  <a:txBody>
                    <a:bodyPr/>
                    <a:lstStyle/>
                    <a:p>
                      <a:pPr marL="0" marR="0" algn="ctr">
                        <a:lnSpc>
                          <a:spcPct val="105000"/>
                        </a:lnSpc>
                        <a:spcBef>
                          <a:spcPts val="0"/>
                        </a:spcBef>
                        <a:spcAft>
                          <a:spcPts val="0"/>
                        </a:spcAft>
                      </a:pPr>
                      <a:r>
                        <a:rPr lang="en-US" sz="1600">
                          <a:solidFill>
                            <a:srgbClr val="000000"/>
                          </a:solidFill>
                          <a:effectLst/>
                          <a:latin typeface="Arimo"/>
                          <a:ea typeface="Calibri" panose="020F0502020204030204" pitchFamily="34" charset="0"/>
                          <a:cs typeface="Times New Roman" panose="02020603050405020304" pitchFamily="18" charset="0"/>
                        </a:rPr>
                        <a:t>33.33</a:t>
                      </a:r>
                      <a:endParaRPr lang="en-US" sz="1600">
                        <a:solidFill>
                          <a:srgbClr val="000000"/>
                        </a:solidFill>
                        <a:effectLst/>
                        <a:latin typeface="Arimo"/>
                        <a:ea typeface="Yu Mincho"/>
                        <a:cs typeface="Times New Roman" panose="02020603050405020304" pitchFamily="18" charset="0"/>
                      </a:endParaRPr>
                    </a:p>
                  </a:txBody>
                  <a:tcPr marL="0" marR="0" marT="0" marB="0" anchor="ctr">
                    <a:lnL>
                      <a:noFill/>
                    </a:lnL>
                    <a:lnR>
                      <a:noFill/>
                    </a:lnR>
                    <a:lnT>
                      <a:noFill/>
                    </a:lnT>
                    <a:lnB>
                      <a:noFill/>
                    </a:lnB>
                  </a:tcPr>
                </a:tc>
                <a:tc>
                  <a:txBody>
                    <a:bodyPr/>
                    <a:lstStyle/>
                    <a:p>
                      <a:pPr marL="0" marR="0" algn="ctr">
                        <a:lnSpc>
                          <a:spcPct val="105000"/>
                        </a:lnSpc>
                        <a:spcBef>
                          <a:spcPts val="0"/>
                        </a:spcBef>
                        <a:spcAft>
                          <a:spcPts val="0"/>
                        </a:spcAft>
                      </a:pPr>
                      <a:r>
                        <a:rPr lang="en-US" sz="1600">
                          <a:solidFill>
                            <a:srgbClr val="000000"/>
                          </a:solidFill>
                          <a:effectLst/>
                          <a:latin typeface="Arimo"/>
                          <a:ea typeface="Calibri" panose="020F0502020204030204" pitchFamily="34" charset="0"/>
                          <a:cs typeface="Times New Roman" panose="02020603050405020304" pitchFamily="18" charset="0"/>
                        </a:rPr>
                        <a:t>71.13</a:t>
                      </a:r>
                      <a:endParaRPr lang="en-US" sz="1600">
                        <a:solidFill>
                          <a:srgbClr val="000000"/>
                        </a:solidFill>
                        <a:effectLst/>
                        <a:latin typeface="Arimo"/>
                        <a:ea typeface="Yu Mincho"/>
                        <a:cs typeface="Times New Roman" panose="02020603050405020304" pitchFamily="18" charset="0"/>
                      </a:endParaRPr>
                    </a:p>
                  </a:txBody>
                  <a:tcPr marL="0" marR="0" marT="0" marB="0" anchor="ctr">
                    <a:lnL>
                      <a:noFill/>
                    </a:lnL>
                    <a:lnR>
                      <a:noFill/>
                    </a:lnR>
                    <a:lnT>
                      <a:noFill/>
                    </a:lnT>
                    <a:lnB>
                      <a:noFill/>
                    </a:lnB>
                  </a:tcPr>
                </a:tc>
                <a:tc>
                  <a:txBody>
                    <a:bodyPr/>
                    <a:lstStyle/>
                    <a:p>
                      <a:pPr marL="0" marR="0" algn="ctr">
                        <a:lnSpc>
                          <a:spcPct val="105000"/>
                        </a:lnSpc>
                        <a:spcBef>
                          <a:spcPts val="0"/>
                        </a:spcBef>
                        <a:spcAft>
                          <a:spcPts val="0"/>
                        </a:spcAft>
                      </a:pPr>
                      <a:r>
                        <a:rPr lang="en-US" sz="1600">
                          <a:solidFill>
                            <a:srgbClr val="000000"/>
                          </a:solidFill>
                          <a:effectLst/>
                          <a:latin typeface="Arimo"/>
                          <a:ea typeface="Calibri" panose="020F0502020204030204" pitchFamily="34" charset="0"/>
                          <a:cs typeface="Times New Roman" panose="02020603050405020304" pitchFamily="18" charset="0"/>
                        </a:rPr>
                        <a:t>46.67</a:t>
                      </a:r>
                      <a:endParaRPr lang="en-US" sz="1600">
                        <a:solidFill>
                          <a:srgbClr val="000000"/>
                        </a:solidFill>
                        <a:effectLst/>
                        <a:latin typeface="Arimo"/>
                        <a:ea typeface="Yu Mincho"/>
                        <a:cs typeface="Times New Roman" panose="02020603050405020304" pitchFamily="18" charset="0"/>
                      </a:endParaRPr>
                    </a:p>
                  </a:txBody>
                  <a:tcPr marL="0" marR="0" marT="0" marB="0" anchor="ctr">
                    <a:lnL>
                      <a:noFill/>
                    </a:lnL>
                    <a:lnR>
                      <a:noFill/>
                    </a:lnR>
                    <a:lnT>
                      <a:noFill/>
                    </a:lnT>
                    <a:lnB>
                      <a:noFill/>
                    </a:lnB>
                  </a:tcPr>
                </a:tc>
                <a:tc>
                  <a:txBody>
                    <a:bodyPr/>
                    <a:lstStyle/>
                    <a:p>
                      <a:pPr marL="0" marR="0" algn="ctr">
                        <a:lnSpc>
                          <a:spcPct val="105000"/>
                        </a:lnSpc>
                        <a:spcBef>
                          <a:spcPts val="0"/>
                        </a:spcBef>
                        <a:spcAft>
                          <a:spcPts val="0"/>
                        </a:spcAft>
                      </a:pPr>
                      <a:r>
                        <a:rPr lang="en-US" sz="1600">
                          <a:solidFill>
                            <a:srgbClr val="000000"/>
                          </a:solidFill>
                          <a:effectLst/>
                          <a:latin typeface="Arimo"/>
                          <a:ea typeface="Calibri" panose="020F0502020204030204" pitchFamily="34" charset="0"/>
                          <a:cs typeface="Times New Roman" panose="02020603050405020304" pitchFamily="18" charset="0"/>
                        </a:rPr>
                        <a:t>65.35</a:t>
                      </a:r>
                      <a:endParaRPr lang="en-US" sz="1600">
                        <a:solidFill>
                          <a:srgbClr val="000000"/>
                        </a:solidFill>
                        <a:effectLst/>
                        <a:latin typeface="Arimo"/>
                        <a:ea typeface="Yu Mincho"/>
                        <a:cs typeface="Times New Roman" panose="02020603050405020304" pitchFamily="18" charset="0"/>
                      </a:endParaRPr>
                    </a:p>
                  </a:txBody>
                  <a:tcPr marL="0" marR="0" marT="0" marB="0" anchor="ctr">
                    <a:lnL>
                      <a:noFill/>
                    </a:lnL>
                    <a:lnR>
                      <a:noFill/>
                    </a:lnR>
                    <a:lnT>
                      <a:noFill/>
                    </a:lnT>
                    <a:lnB>
                      <a:noFill/>
                    </a:lnB>
                  </a:tcPr>
                </a:tc>
                <a:extLst>
                  <a:ext uri="{0D108BD9-81ED-4DB2-BD59-A6C34878D82A}">
                    <a16:rowId xmlns:a16="http://schemas.microsoft.com/office/drawing/2014/main" val="2104906593"/>
                  </a:ext>
                </a:extLst>
              </a:tr>
              <a:tr h="356616">
                <a:tc>
                  <a:txBody>
                    <a:bodyPr/>
                    <a:lstStyle/>
                    <a:p>
                      <a:pPr marL="0" marR="0" algn="l">
                        <a:lnSpc>
                          <a:spcPct val="105000"/>
                        </a:lnSpc>
                        <a:spcBef>
                          <a:spcPts val="0"/>
                        </a:spcBef>
                        <a:spcAft>
                          <a:spcPts val="0"/>
                        </a:spcAft>
                      </a:pPr>
                      <a:r>
                        <a:rPr lang="en-US" sz="1600">
                          <a:solidFill>
                            <a:srgbClr val="000000"/>
                          </a:solidFill>
                          <a:effectLst/>
                          <a:latin typeface="Arimo"/>
                          <a:ea typeface="Calibri" panose="020F0502020204030204" pitchFamily="34" charset="0"/>
                          <a:cs typeface="Times New Roman" panose="02020603050405020304" pitchFamily="18" charset="0"/>
                        </a:rPr>
                        <a:t>0-4 Hertz Average Power</a:t>
                      </a:r>
                      <a:endParaRPr lang="en-US" sz="1600">
                        <a:solidFill>
                          <a:srgbClr val="000000"/>
                        </a:solidFill>
                        <a:effectLst/>
                        <a:latin typeface="Arimo"/>
                        <a:ea typeface="Yu Mincho"/>
                        <a:cs typeface="Times New Roman" panose="02020603050405020304" pitchFamily="18" charset="0"/>
                      </a:endParaRPr>
                    </a:p>
                  </a:txBody>
                  <a:tcPr marL="0" marR="0" marT="0" marB="0" anchor="ctr">
                    <a:lnL>
                      <a:noFill/>
                    </a:lnL>
                    <a:lnR>
                      <a:noFill/>
                    </a:lnR>
                    <a:lnT>
                      <a:noFill/>
                    </a:lnT>
                    <a:lnB>
                      <a:noFill/>
                    </a:lnB>
                  </a:tcPr>
                </a:tc>
                <a:tc>
                  <a:txBody>
                    <a:bodyPr/>
                    <a:lstStyle/>
                    <a:p>
                      <a:pPr marL="0" marR="0" algn="ctr">
                        <a:lnSpc>
                          <a:spcPct val="105000"/>
                        </a:lnSpc>
                        <a:spcBef>
                          <a:spcPts val="0"/>
                        </a:spcBef>
                        <a:spcAft>
                          <a:spcPts val="0"/>
                        </a:spcAft>
                      </a:pPr>
                      <a:r>
                        <a:rPr lang="en-US" sz="1600">
                          <a:solidFill>
                            <a:srgbClr val="000000"/>
                          </a:solidFill>
                          <a:effectLst/>
                          <a:latin typeface="Arimo"/>
                          <a:ea typeface="Calibri" panose="020F0502020204030204" pitchFamily="34" charset="0"/>
                          <a:cs typeface="Times New Roman" panose="02020603050405020304" pitchFamily="18" charset="0"/>
                        </a:rPr>
                        <a:t>16.67</a:t>
                      </a:r>
                      <a:endParaRPr lang="en-US" sz="1600">
                        <a:solidFill>
                          <a:srgbClr val="000000"/>
                        </a:solidFill>
                        <a:effectLst/>
                        <a:latin typeface="Arimo"/>
                        <a:ea typeface="Yu Mincho"/>
                        <a:cs typeface="Times New Roman" panose="02020603050405020304" pitchFamily="18" charset="0"/>
                      </a:endParaRPr>
                    </a:p>
                  </a:txBody>
                  <a:tcPr marL="0" marR="0" marT="0" marB="0" anchor="ctr">
                    <a:lnL>
                      <a:noFill/>
                    </a:lnL>
                    <a:lnR>
                      <a:noFill/>
                    </a:lnR>
                    <a:lnT>
                      <a:noFill/>
                    </a:lnT>
                    <a:lnB>
                      <a:noFill/>
                    </a:lnB>
                  </a:tcPr>
                </a:tc>
                <a:tc>
                  <a:txBody>
                    <a:bodyPr/>
                    <a:lstStyle/>
                    <a:p>
                      <a:pPr marL="0" marR="0" algn="ctr">
                        <a:lnSpc>
                          <a:spcPct val="105000"/>
                        </a:lnSpc>
                        <a:spcBef>
                          <a:spcPts val="0"/>
                        </a:spcBef>
                        <a:spcAft>
                          <a:spcPts val="0"/>
                        </a:spcAft>
                      </a:pPr>
                      <a:r>
                        <a:rPr lang="en-US" sz="1600">
                          <a:solidFill>
                            <a:srgbClr val="000000"/>
                          </a:solidFill>
                          <a:effectLst/>
                          <a:latin typeface="Arimo"/>
                          <a:ea typeface="Calibri" panose="020F0502020204030204" pitchFamily="34" charset="0"/>
                          <a:cs typeface="Times New Roman" panose="02020603050405020304" pitchFamily="18" charset="0"/>
                        </a:rPr>
                        <a:t>66.67</a:t>
                      </a:r>
                      <a:endParaRPr lang="en-US" sz="1600">
                        <a:solidFill>
                          <a:srgbClr val="000000"/>
                        </a:solidFill>
                        <a:effectLst/>
                        <a:latin typeface="Arimo"/>
                        <a:ea typeface="Yu Mincho"/>
                        <a:cs typeface="Times New Roman" panose="02020603050405020304" pitchFamily="18" charset="0"/>
                      </a:endParaRPr>
                    </a:p>
                  </a:txBody>
                  <a:tcPr marL="0" marR="0" marT="0" marB="0" anchor="ctr">
                    <a:lnL>
                      <a:noFill/>
                    </a:lnL>
                    <a:lnR>
                      <a:noFill/>
                    </a:lnR>
                    <a:lnT>
                      <a:noFill/>
                    </a:lnT>
                    <a:lnB>
                      <a:noFill/>
                    </a:lnB>
                  </a:tcPr>
                </a:tc>
                <a:tc>
                  <a:txBody>
                    <a:bodyPr/>
                    <a:lstStyle/>
                    <a:p>
                      <a:pPr marL="0" marR="0" algn="ctr">
                        <a:lnSpc>
                          <a:spcPct val="105000"/>
                        </a:lnSpc>
                        <a:spcBef>
                          <a:spcPts val="0"/>
                        </a:spcBef>
                        <a:spcAft>
                          <a:spcPts val="0"/>
                        </a:spcAft>
                      </a:pPr>
                      <a:r>
                        <a:rPr lang="en-US" sz="1600">
                          <a:solidFill>
                            <a:srgbClr val="000000"/>
                          </a:solidFill>
                          <a:effectLst/>
                          <a:latin typeface="Arimo"/>
                          <a:ea typeface="Calibri" panose="020F0502020204030204" pitchFamily="34" charset="0"/>
                          <a:cs typeface="Times New Roman" panose="02020603050405020304" pitchFamily="18" charset="0"/>
                        </a:rPr>
                        <a:t>31.82</a:t>
                      </a:r>
                      <a:endParaRPr lang="en-US" sz="1600">
                        <a:solidFill>
                          <a:srgbClr val="000000"/>
                        </a:solidFill>
                        <a:effectLst/>
                        <a:latin typeface="Arimo"/>
                        <a:ea typeface="Yu Mincho"/>
                        <a:cs typeface="Times New Roman" panose="02020603050405020304" pitchFamily="18" charset="0"/>
                      </a:endParaRPr>
                    </a:p>
                  </a:txBody>
                  <a:tcPr marL="0" marR="0" marT="0" marB="0" anchor="ctr">
                    <a:lnL>
                      <a:noFill/>
                    </a:lnL>
                    <a:lnR>
                      <a:noFill/>
                    </a:lnR>
                    <a:lnT>
                      <a:noFill/>
                    </a:lnT>
                    <a:lnB>
                      <a:noFill/>
                    </a:lnB>
                  </a:tcPr>
                </a:tc>
                <a:tc>
                  <a:txBody>
                    <a:bodyPr/>
                    <a:lstStyle/>
                    <a:p>
                      <a:pPr marL="0" marR="0" algn="ctr">
                        <a:lnSpc>
                          <a:spcPct val="105000"/>
                        </a:lnSpc>
                        <a:spcBef>
                          <a:spcPts val="0"/>
                        </a:spcBef>
                        <a:spcAft>
                          <a:spcPts val="0"/>
                        </a:spcAft>
                      </a:pPr>
                      <a:r>
                        <a:rPr lang="en-US" sz="1600">
                          <a:solidFill>
                            <a:srgbClr val="000000"/>
                          </a:solidFill>
                          <a:effectLst/>
                          <a:latin typeface="Arimo"/>
                          <a:ea typeface="Calibri" panose="020F0502020204030204" pitchFamily="34" charset="0"/>
                          <a:cs typeface="Times New Roman" panose="02020603050405020304" pitchFamily="18" charset="0"/>
                        </a:rPr>
                        <a:t>60.63</a:t>
                      </a:r>
                      <a:endParaRPr lang="en-US" sz="1600">
                        <a:solidFill>
                          <a:srgbClr val="000000"/>
                        </a:solidFill>
                        <a:effectLst/>
                        <a:latin typeface="Arimo"/>
                        <a:ea typeface="Yu Mincho"/>
                        <a:cs typeface="Times New Roman" panose="02020603050405020304" pitchFamily="18" charset="0"/>
                      </a:endParaRPr>
                    </a:p>
                  </a:txBody>
                  <a:tcPr marL="0" marR="0" marT="0" marB="0" anchor="ctr">
                    <a:lnL>
                      <a:noFill/>
                    </a:lnL>
                    <a:lnR>
                      <a:noFill/>
                    </a:lnR>
                    <a:lnT>
                      <a:noFill/>
                    </a:lnT>
                    <a:lnB>
                      <a:noFill/>
                    </a:lnB>
                  </a:tcPr>
                </a:tc>
                <a:extLst>
                  <a:ext uri="{0D108BD9-81ED-4DB2-BD59-A6C34878D82A}">
                    <a16:rowId xmlns:a16="http://schemas.microsoft.com/office/drawing/2014/main" val="2343807848"/>
                  </a:ext>
                </a:extLst>
              </a:tr>
              <a:tr h="356616">
                <a:tc>
                  <a:txBody>
                    <a:bodyPr/>
                    <a:lstStyle/>
                    <a:p>
                      <a:pPr marL="0" marR="0" algn="l">
                        <a:lnSpc>
                          <a:spcPct val="105000"/>
                        </a:lnSpc>
                        <a:spcBef>
                          <a:spcPts val="0"/>
                        </a:spcBef>
                        <a:spcAft>
                          <a:spcPts val="0"/>
                        </a:spcAft>
                      </a:pPr>
                      <a:r>
                        <a:rPr lang="en-US" sz="1600" dirty="0">
                          <a:solidFill>
                            <a:srgbClr val="000000"/>
                          </a:solidFill>
                          <a:effectLst/>
                          <a:latin typeface="Arimo"/>
                          <a:ea typeface="Calibri" panose="020F0502020204030204" pitchFamily="34" charset="0"/>
                          <a:cs typeface="Times New Roman" panose="02020603050405020304" pitchFamily="18" charset="0"/>
                        </a:rPr>
                        <a:t>4-8 Hertz Average Power</a:t>
                      </a:r>
                      <a:endParaRPr lang="en-US" sz="1600" dirty="0">
                        <a:solidFill>
                          <a:srgbClr val="000000"/>
                        </a:solidFill>
                        <a:effectLst/>
                        <a:latin typeface="Arimo"/>
                        <a:ea typeface="Yu Mincho"/>
                        <a:cs typeface="Times New Roman" panose="02020603050405020304" pitchFamily="18" charset="0"/>
                      </a:endParaRPr>
                    </a:p>
                  </a:txBody>
                  <a:tcPr marL="0" marR="0" marT="0" marB="0" anchor="ctr">
                    <a:lnL>
                      <a:noFill/>
                    </a:lnL>
                    <a:lnR>
                      <a:noFill/>
                    </a:lnR>
                    <a:lnT>
                      <a:noFill/>
                    </a:lnT>
                    <a:lnB>
                      <a:noFill/>
                    </a:lnB>
                  </a:tcPr>
                </a:tc>
                <a:tc>
                  <a:txBody>
                    <a:bodyPr/>
                    <a:lstStyle/>
                    <a:p>
                      <a:pPr marL="0" marR="0" algn="ctr">
                        <a:lnSpc>
                          <a:spcPct val="105000"/>
                        </a:lnSpc>
                        <a:spcBef>
                          <a:spcPts val="0"/>
                        </a:spcBef>
                        <a:spcAft>
                          <a:spcPts val="0"/>
                        </a:spcAft>
                      </a:pPr>
                      <a:r>
                        <a:rPr lang="en-US" sz="1600">
                          <a:solidFill>
                            <a:srgbClr val="000000"/>
                          </a:solidFill>
                          <a:effectLst/>
                          <a:latin typeface="Arimo"/>
                          <a:ea typeface="Calibri" panose="020F0502020204030204" pitchFamily="34" charset="0"/>
                          <a:cs typeface="Times New Roman" panose="02020603050405020304" pitchFamily="18" charset="0"/>
                        </a:rPr>
                        <a:t>42.86</a:t>
                      </a:r>
                      <a:endParaRPr lang="en-US" sz="1600">
                        <a:solidFill>
                          <a:srgbClr val="000000"/>
                        </a:solidFill>
                        <a:effectLst/>
                        <a:latin typeface="Arimo"/>
                        <a:ea typeface="Yu Mincho"/>
                        <a:cs typeface="Times New Roman" panose="02020603050405020304" pitchFamily="18" charset="0"/>
                      </a:endParaRPr>
                    </a:p>
                  </a:txBody>
                  <a:tcPr marL="0" marR="0" marT="0" marB="0" anchor="ctr">
                    <a:lnL>
                      <a:noFill/>
                    </a:lnL>
                    <a:lnR>
                      <a:noFill/>
                    </a:lnR>
                    <a:lnT>
                      <a:noFill/>
                    </a:lnT>
                    <a:lnB>
                      <a:noFill/>
                    </a:lnB>
                  </a:tcPr>
                </a:tc>
                <a:tc>
                  <a:txBody>
                    <a:bodyPr/>
                    <a:lstStyle/>
                    <a:p>
                      <a:pPr marL="0" marR="0" algn="ctr">
                        <a:lnSpc>
                          <a:spcPct val="105000"/>
                        </a:lnSpc>
                        <a:spcBef>
                          <a:spcPts val="0"/>
                        </a:spcBef>
                        <a:spcAft>
                          <a:spcPts val="0"/>
                        </a:spcAft>
                      </a:pPr>
                      <a:r>
                        <a:rPr lang="en-US" sz="1600">
                          <a:solidFill>
                            <a:srgbClr val="000000"/>
                          </a:solidFill>
                          <a:effectLst/>
                          <a:latin typeface="Arimo"/>
                          <a:ea typeface="Calibri" panose="020F0502020204030204" pitchFamily="34" charset="0"/>
                          <a:cs typeface="Times New Roman" panose="02020603050405020304" pitchFamily="18" charset="0"/>
                        </a:rPr>
                        <a:t>74.19</a:t>
                      </a:r>
                      <a:endParaRPr lang="en-US" sz="1600">
                        <a:solidFill>
                          <a:srgbClr val="000000"/>
                        </a:solidFill>
                        <a:effectLst/>
                        <a:latin typeface="Arimo"/>
                        <a:ea typeface="Yu Mincho"/>
                        <a:cs typeface="Times New Roman" panose="02020603050405020304" pitchFamily="18" charset="0"/>
                      </a:endParaRPr>
                    </a:p>
                  </a:txBody>
                  <a:tcPr marL="0" marR="0" marT="0" marB="0" anchor="ctr">
                    <a:lnL>
                      <a:noFill/>
                    </a:lnL>
                    <a:lnR>
                      <a:noFill/>
                    </a:lnR>
                    <a:lnT>
                      <a:noFill/>
                    </a:lnT>
                    <a:lnB>
                      <a:noFill/>
                    </a:lnB>
                  </a:tcPr>
                </a:tc>
                <a:tc>
                  <a:txBody>
                    <a:bodyPr/>
                    <a:lstStyle/>
                    <a:p>
                      <a:pPr marL="0" marR="0" algn="ctr">
                        <a:lnSpc>
                          <a:spcPct val="105000"/>
                        </a:lnSpc>
                        <a:spcBef>
                          <a:spcPts val="0"/>
                        </a:spcBef>
                        <a:spcAft>
                          <a:spcPts val="0"/>
                        </a:spcAft>
                      </a:pPr>
                      <a:r>
                        <a:rPr lang="en-US" sz="1600" dirty="0">
                          <a:solidFill>
                            <a:srgbClr val="000000"/>
                          </a:solidFill>
                          <a:effectLst/>
                          <a:latin typeface="Arimo"/>
                          <a:ea typeface="Calibri" panose="020F0502020204030204" pitchFamily="34" charset="0"/>
                          <a:cs typeface="Times New Roman" panose="02020603050405020304" pitchFamily="18" charset="0"/>
                        </a:rPr>
                        <a:t>52.94</a:t>
                      </a:r>
                      <a:endParaRPr lang="en-US" sz="1600" dirty="0">
                        <a:solidFill>
                          <a:srgbClr val="000000"/>
                        </a:solidFill>
                        <a:effectLst/>
                        <a:latin typeface="Arimo"/>
                        <a:ea typeface="Yu Mincho"/>
                        <a:cs typeface="Times New Roman" panose="02020603050405020304" pitchFamily="18" charset="0"/>
                      </a:endParaRPr>
                    </a:p>
                  </a:txBody>
                  <a:tcPr marL="0" marR="0" marT="0" marB="0" anchor="ctr">
                    <a:lnL>
                      <a:noFill/>
                    </a:lnL>
                    <a:lnR>
                      <a:noFill/>
                    </a:lnR>
                    <a:lnT>
                      <a:noFill/>
                    </a:lnT>
                    <a:lnB>
                      <a:noFill/>
                    </a:lnB>
                  </a:tcPr>
                </a:tc>
                <a:tc>
                  <a:txBody>
                    <a:bodyPr/>
                    <a:lstStyle/>
                    <a:p>
                      <a:pPr marL="0" marR="0" algn="ctr">
                        <a:lnSpc>
                          <a:spcPct val="105000"/>
                        </a:lnSpc>
                        <a:spcBef>
                          <a:spcPts val="0"/>
                        </a:spcBef>
                        <a:spcAft>
                          <a:spcPts val="0"/>
                        </a:spcAft>
                      </a:pPr>
                      <a:r>
                        <a:rPr lang="en-US" sz="1600">
                          <a:solidFill>
                            <a:srgbClr val="000000"/>
                          </a:solidFill>
                          <a:effectLst/>
                          <a:latin typeface="Arimo"/>
                          <a:ea typeface="Calibri" panose="020F0502020204030204" pitchFamily="34" charset="0"/>
                          <a:cs typeface="Times New Roman" panose="02020603050405020304" pitchFamily="18" charset="0"/>
                        </a:rPr>
                        <a:t>68.50</a:t>
                      </a:r>
                      <a:endParaRPr lang="en-US" sz="1600">
                        <a:solidFill>
                          <a:srgbClr val="000000"/>
                        </a:solidFill>
                        <a:effectLst/>
                        <a:latin typeface="Arimo"/>
                        <a:ea typeface="Yu Mincho"/>
                        <a:cs typeface="Times New Roman" panose="02020603050405020304" pitchFamily="18" charset="0"/>
                      </a:endParaRPr>
                    </a:p>
                  </a:txBody>
                  <a:tcPr marL="0" marR="0" marT="0" marB="0" anchor="ctr">
                    <a:lnL>
                      <a:noFill/>
                    </a:lnL>
                    <a:lnR>
                      <a:noFill/>
                    </a:lnR>
                    <a:lnT>
                      <a:noFill/>
                    </a:lnT>
                    <a:lnB>
                      <a:noFill/>
                    </a:lnB>
                  </a:tcPr>
                </a:tc>
                <a:extLst>
                  <a:ext uri="{0D108BD9-81ED-4DB2-BD59-A6C34878D82A}">
                    <a16:rowId xmlns:a16="http://schemas.microsoft.com/office/drawing/2014/main" val="559178752"/>
                  </a:ext>
                </a:extLst>
              </a:tr>
              <a:tr h="356616">
                <a:tc>
                  <a:txBody>
                    <a:bodyPr/>
                    <a:lstStyle/>
                    <a:p>
                      <a:pPr marL="0" marR="0" algn="l">
                        <a:lnSpc>
                          <a:spcPct val="105000"/>
                        </a:lnSpc>
                        <a:spcBef>
                          <a:spcPts val="0"/>
                        </a:spcBef>
                        <a:spcAft>
                          <a:spcPts val="0"/>
                        </a:spcAft>
                      </a:pPr>
                      <a:r>
                        <a:rPr lang="en-US" sz="1600">
                          <a:solidFill>
                            <a:srgbClr val="000000"/>
                          </a:solidFill>
                          <a:effectLst/>
                          <a:latin typeface="Arimo"/>
                          <a:ea typeface="Calibri" panose="020F0502020204030204" pitchFamily="34" charset="0"/>
                          <a:cs typeface="Times New Roman" panose="02020603050405020304" pitchFamily="18" charset="0"/>
                        </a:rPr>
                        <a:t>8-12 Hertz Average Power</a:t>
                      </a:r>
                      <a:endParaRPr lang="en-US" sz="1600">
                        <a:solidFill>
                          <a:srgbClr val="000000"/>
                        </a:solidFill>
                        <a:effectLst/>
                        <a:latin typeface="Arimo"/>
                        <a:ea typeface="Yu Mincho"/>
                        <a:cs typeface="Times New Roman" panose="02020603050405020304" pitchFamily="18" charset="0"/>
                      </a:endParaRPr>
                    </a:p>
                  </a:txBody>
                  <a:tcPr marL="0" marR="0" marT="0" marB="0" anchor="ctr">
                    <a:lnL>
                      <a:noFill/>
                    </a:lnL>
                    <a:lnR>
                      <a:noFill/>
                    </a:lnR>
                    <a:lnT>
                      <a:noFill/>
                    </a:lnT>
                    <a:lnB>
                      <a:noFill/>
                    </a:lnB>
                  </a:tcPr>
                </a:tc>
                <a:tc>
                  <a:txBody>
                    <a:bodyPr/>
                    <a:lstStyle/>
                    <a:p>
                      <a:pPr marL="0" marR="0" algn="ctr">
                        <a:lnSpc>
                          <a:spcPct val="105000"/>
                        </a:lnSpc>
                        <a:spcBef>
                          <a:spcPts val="0"/>
                        </a:spcBef>
                        <a:spcAft>
                          <a:spcPts val="0"/>
                        </a:spcAft>
                      </a:pPr>
                      <a:r>
                        <a:rPr lang="en-US" sz="1600">
                          <a:solidFill>
                            <a:srgbClr val="000000"/>
                          </a:solidFill>
                          <a:effectLst/>
                          <a:latin typeface="Arimo"/>
                          <a:ea typeface="Calibri" panose="020F0502020204030204" pitchFamily="34" charset="0"/>
                          <a:cs typeface="Times New Roman" panose="02020603050405020304" pitchFamily="18" charset="0"/>
                        </a:rPr>
                        <a:t>26.19</a:t>
                      </a:r>
                      <a:endParaRPr lang="en-US" sz="1600">
                        <a:solidFill>
                          <a:srgbClr val="000000"/>
                        </a:solidFill>
                        <a:effectLst/>
                        <a:latin typeface="Arimo"/>
                        <a:ea typeface="Yu Mincho"/>
                        <a:cs typeface="Times New Roman" panose="02020603050405020304" pitchFamily="18" charset="0"/>
                      </a:endParaRPr>
                    </a:p>
                  </a:txBody>
                  <a:tcPr marL="0" marR="0" marT="0" marB="0" anchor="ctr">
                    <a:lnL>
                      <a:noFill/>
                    </a:lnL>
                    <a:lnR>
                      <a:noFill/>
                    </a:lnR>
                    <a:lnT>
                      <a:noFill/>
                    </a:lnT>
                    <a:lnB>
                      <a:noFill/>
                    </a:lnB>
                  </a:tcPr>
                </a:tc>
                <a:tc>
                  <a:txBody>
                    <a:bodyPr/>
                    <a:lstStyle/>
                    <a:p>
                      <a:pPr marL="0" marR="0" algn="ctr">
                        <a:lnSpc>
                          <a:spcPct val="105000"/>
                        </a:lnSpc>
                        <a:spcBef>
                          <a:spcPts val="0"/>
                        </a:spcBef>
                        <a:spcAft>
                          <a:spcPts val="0"/>
                        </a:spcAft>
                      </a:pPr>
                      <a:r>
                        <a:rPr lang="en-US" sz="1600">
                          <a:solidFill>
                            <a:srgbClr val="000000"/>
                          </a:solidFill>
                          <a:effectLst/>
                          <a:latin typeface="Arimo"/>
                          <a:ea typeface="Calibri" panose="020F0502020204030204" pitchFamily="34" charset="0"/>
                          <a:cs typeface="Times New Roman" panose="02020603050405020304" pitchFamily="18" charset="0"/>
                        </a:rPr>
                        <a:t>69.00</a:t>
                      </a:r>
                      <a:endParaRPr lang="en-US" sz="1600">
                        <a:solidFill>
                          <a:srgbClr val="000000"/>
                        </a:solidFill>
                        <a:effectLst/>
                        <a:latin typeface="Arimo"/>
                        <a:ea typeface="Yu Mincho"/>
                        <a:cs typeface="Times New Roman" panose="02020603050405020304" pitchFamily="18" charset="0"/>
                      </a:endParaRPr>
                    </a:p>
                  </a:txBody>
                  <a:tcPr marL="0" marR="0" marT="0" marB="0" anchor="ctr">
                    <a:lnL>
                      <a:noFill/>
                    </a:lnL>
                    <a:lnR>
                      <a:noFill/>
                    </a:lnR>
                    <a:lnT>
                      <a:noFill/>
                    </a:lnT>
                    <a:lnB>
                      <a:noFill/>
                    </a:lnB>
                  </a:tcPr>
                </a:tc>
                <a:tc>
                  <a:txBody>
                    <a:bodyPr/>
                    <a:lstStyle/>
                    <a:p>
                      <a:pPr marL="0" marR="0" algn="ctr">
                        <a:lnSpc>
                          <a:spcPct val="105000"/>
                        </a:lnSpc>
                        <a:spcBef>
                          <a:spcPts val="0"/>
                        </a:spcBef>
                        <a:spcAft>
                          <a:spcPts val="0"/>
                        </a:spcAft>
                      </a:pPr>
                      <a:r>
                        <a:rPr lang="en-US" sz="1600">
                          <a:solidFill>
                            <a:srgbClr val="000000"/>
                          </a:solidFill>
                          <a:effectLst/>
                          <a:latin typeface="Arimo"/>
                          <a:ea typeface="Calibri" panose="020F0502020204030204" pitchFamily="34" charset="0"/>
                          <a:cs typeface="Times New Roman" panose="02020603050405020304" pitchFamily="18" charset="0"/>
                        </a:rPr>
                        <a:t>40.74</a:t>
                      </a:r>
                      <a:endParaRPr lang="en-US" sz="1600">
                        <a:solidFill>
                          <a:srgbClr val="000000"/>
                        </a:solidFill>
                        <a:effectLst/>
                        <a:latin typeface="Arimo"/>
                        <a:ea typeface="Yu Mincho"/>
                        <a:cs typeface="Times New Roman" panose="02020603050405020304" pitchFamily="18" charset="0"/>
                      </a:endParaRPr>
                    </a:p>
                  </a:txBody>
                  <a:tcPr marL="0" marR="0" marT="0" marB="0" anchor="ctr">
                    <a:lnL>
                      <a:noFill/>
                    </a:lnL>
                    <a:lnR>
                      <a:noFill/>
                    </a:lnR>
                    <a:lnT>
                      <a:noFill/>
                    </a:lnT>
                    <a:lnB>
                      <a:noFill/>
                    </a:lnB>
                  </a:tcPr>
                </a:tc>
                <a:tc>
                  <a:txBody>
                    <a:bodyPr/>
                    <a:lstStyle/>
                    <a:p>
                      <a:pPr marL="0" marR="0" algn="ctr">
                        <a:lnSpc>
                          <a:spcPct val="105000"/>
                        </a:lnSpc>
                        <a:spcBef>
                          <a:spcPts val="0"/>
                        </a:spcBef>
                        <a:spcAft>
                          <a:spcPts val="0"/>
                        </a:spcAft>
                      </a:pPr>
                      <a:r>
                        <a:rPr lang="en-US" sz="1600">
                          <a:solidFill>
                            <a:srgbClr val="000000"/>
                          </a:solidFill>
                          <a:effectLst/>
                          <a:latin typeface="Arimo"/>
                          <a:ea typeface="Calibri" panose="020F0502020204030204" pitchFamily="34" charset="0"/>
                          <a:cs typeface="Times New Roman" panose="02020603050405020304" pitchFamily="18" charset="0"/>
                        </a:rPr>
                        <a:t>62.99</a:t>
                      </a:r>
                      <a:endParaRPr lang="en-US" sz="1600">
                        <a:solidFill>
                          <a:srgbClr val="000000"/>
                        </a:solidFill>
                        <a:effectLst/>
                        <a:latin typeface="Arimo"/>
                        <a:ea typeface="Yu Mincho"/>
                        <a:cs typeface="Times New Roman" panose="02020603050405020304" pitchFamily="18" charset="0"/>
                      </a:endParaRPr>
                    </a:p>
                  </a:txBody>
                  <a:tcPr marL="0" marR="0" marT="0" marB="0" anchor="ctr">
                    <a:lnL>
                      <a:noFill/>
                    </a:lnL>
                    <a:lnR>
                      <a:noFill/>
                    </a:lnR>
                    <a:lnT>
                      <a:noFill/>
                    </a:lnT>
                    <a:lnB>
                      <a:noFill/>
                    </a:lnB>
                  </a:tcPr>
                </a:tc>
                <a:extLst>
                  <a:ext uri="{0D108BD9-81ED-4DB2-BD59-A6C34878D82A}">
                    <a16:rowId xmlns:a16="http://schemas.microsoft.com/office/drawing/2014/main" val="964791904"/>
                  </a:ext>
                </a:extLst>
              </a:tr>
              <a:tr h="356616">
                <a:tc>
                  <a:txBody>
                    <a:bodyPr/>
                    <a:lstStyle/>
                    <a:p>
                      <a:pPr marL="0" marR="0" algn="l">
                        <a:lnSpc>
                          <a:spcPct val="105000"/>
                        </a:lnSpc>
                        <a:spcBef>
                          <a:spcPts val="0"/>
                        </a:spcBef>
                        <a:spcAft>
                          <a:spcPts val="0"/>
                        </a:spcAft>
                      </a:pPr>
                      <a:r>
                        <a:rPr lang="en-US" sz="1600">
                          <a:solidFill>
                            <a:srgbClr val="000000"/>
                          </a:solidFill>
                          <a:effectLst/>
                          <a:latin typeface="Arimo"/>
                          <a:ea typeface="Calibri" panose="020F0502020204030204" pitchFamily="34" charset="0"/>
                          <a:cs typeface="Times New Roman" panose="02020603050405020304" pitchFamily="18" charset="0"/>
                        </a:rPr>
                        <a:t>RMSE</a:t>
                      </a:r>
                      <a:endParaRPr lang="en-US" sz="1600">
                        <a:solidFill>
                          <a:srgbClr val="000000"/>
                        </a:solidFill>
                        <a:effectLst/>
                        <a:latin typeface="Arimo"/>
                        <a:ea typeface="Yu Mincho"/>
                        <a:cs typeface="Times New Roman" panose="02020603050405020304" pitchFamily="18" charset="0"/>
                      </a:endParaRPr>
                    </a:p>
                  </a:txBody>
                  <a:tcPr marL="0" marR="0" marT="0" marB="0" anchor="ctr">
                    <a:lnL>
                      <a:noFill/>
                    </a:lnL>
                    <a:lnR>
                      <a:noFill/>
                    </a:lnR>
                    <a:lnT>
                      <a:noFill/>
                    </a:lnT>
                    <a:lnB>
                      <a:noFill/>
                    </a:lnB>
                  </a:tcPr>
                </a:tc>
                <a:tc>
                  <a:txBody>
                    <a:bodyPr/>
                    <a:lstStyle/>
                    <a:p>
                      <a:pPr marL="0" marR="0" algn="ctr">
                        <a:lnSpc>
                          <a:spcPct val="105000"/>
                        </a:lnSpc>
                        <a:spcBef>
                          <a:spcPts val="0"/>
                        </a:spcBef>
                        <a:spcAft>
                          <a:spcPts val="0"/>
                        </a:spcAft>
                      </a:pPr>
                      <a:r>
                        <a:rPr lang="en-US" sz="1600">
                          <a:solidFill>
                            <a:srgbClr val="000000"/>
                          </a:solidFill>
                          <a:effectLst/>
                          <a:latin typeface="Arimo"/>
                          <a:ea typeface="Calibri" panose="020F0502020204030204" pitchFamily="34" charset="0"/>
                          <a:cs typeface="Times New Roman" panose="02020603050405020304" pitchFamily="18" charset="0"/>
                        </a:rPr>
                        <a:t>28.57</a:t>
                      </a:r>
                      <a:endParaRPr lang="en-US" sz="1600">
                        <a:solidFill>
                          <a:srgbClr val="000000"/>
                        </a:solidFill>
                        <a:effectLst/>
                        <a:latin typeface="Arimo"/>
                        <a:ea typeface="Yu Mincho"/>
                        <a:cs typeface="Times New Roman" panose="02020603050405020304" pitchFamily="18" charset="0"/>
                      </a:endParaRPr>
                    </a:p>
                  </a:txBody>
                  <a:tcPr marL="0" marR="0" marT="0" marB="0" anchor="ctr">
                    <a:lnL>
                      <a:noFill/>
                    </a:lnL>
                    <a:lnR>
                      <a:noFill/>
                    </a:lnR>
                    <a:lnT>
                      <a:noFill/>
                    </a:lnT>
                    <a:lnB>
                      <a:noFill/>
                    </a:lnB>
                  </a:tcPr>
                </a:tc>
                <a:tc>
                  <a:txBody>
                    <a:bodyPr/>
                    <a:lstStyle/>
                    <a:p>
                      <a:pPr marL="0" marR="0" algn="ctr">
                        <a:lnSpc>
                          <a:spcPct val="105000"/>
                        </a:lnSpc>
                        <a:spcBef>
                          <a:spcPts val="0"/>
                        </a:spcBef>
                        <a:spcAft>
                          <a:spcPts val="0"/>
                        </a:spcAft>
                      </a:pPr>
                      <a:r>
                        <a:rPr lang="en-US" sz="1600">
                          <a:solidFill>
                            <a:srgbClr val="000000"/>
                          </a:solidFill>
                          <a:effectLst/>
                          <a:latin typeface="Arimo"/>
                          <a:ea typeface="Calibri" panose="020F0502020204030204" pitchFamily="34" charset="0"/>
                          <a:cs typeface="Times New Roman" panose="02020603050405020304" pitchFamily="18" charset="0"/>
                        </a:rPr>
                        <a:t>69.70</a:t>
                      </a:r>
                      <a:endParaRPr lang="en-US" sz="1600">
                        <a:solidFill>
                          <a:srgbClr val="000000"/>
                        </a:solidFill>
                        <a:effectLst/>
                        <a:latin typeface="Arimo"/>
                        <a:ea typeface="Yu Mincho"/>
                        <a:cs typeface="Times New Roman" panose="02020603050405020304" pitchFamily="18" charset="0"/>
                      </a:endParaRPr>
                    </a:p>
                  </a:txBody>
                  <a:tcPr marL="0" marR="0" marT="0" marB="0" anchor="ctr">
                    <a:lnL>
                      <a:noFill/>
                    </a:lnL>
                    <a:lnR>
                      <a:noFill/>
                    </a:lnR>
                    <a:lnT>
                      <a:noFill/>
                    </a:lnT>
                    <a:lnB>
                      <a:noFill/>
                    </a:lnB>
                  </a:tcPr>
                </a:tc>
                <a:tc>
                  <a:txBody>
                    <a:bodyPr/>
                    <a:lstStyle/>
                    <a:p>
                      <a:pPr marL="0" marR="0" algn="ctr">
                        <a:lnSpc>
                          <a:spcPct val="105000"/>
                        </a:lnSpc>
                        <a:spcBef>
                          <a:spcPts val="0"/>
                        </a:spcBef>
                        <a:spcAft>
                          <a:spcPts val="0"/>
                        </a:spcAft>
                      </a:pPr>
                      <a:r>
                        <a:rPr lang="en-US" sz="1600">
                          <a:solidFill>
                            <a:srgbClr val="000000"/>
                          </a:solidFill>
                          <a:effectLst/>
                          <a:latin typeface="Arimo"/>
                          <a:ea typeface="Calibri" panose="020F0502020204030204" pitchFamily="34" charset="0"/>
                          <a:cs typeface="Times New Roman" panose="02020603050405020304" pitchFamily="18" charset="0"/>
                        </a:rPr>
                        <a:t>42.86</a:t>
                      </a:r>
                      <a:endParaRPr lang="en-US" sz="1600">
                        <a:solidFill>
                          <a:srgbClr val="000000"/>
                        </a:solidFill>
                        <a:effectLst/>
                        <a:latin typeface="Arimo"/>
                        <a:ea typeface="Yu Mincho"/>
                        <a:cs typeface="Times New Roman" panose="02020603050405020304" pitchFamily="18" charset="0"/>
                      </a:endParaRPr>
                    </a:p>
                  </a:txBody>
                  <a:tcPr marL="0" marR="0" marT="0" marB="0" anchor="ctr">
                    <a:lnL>
                      <a:noFill/>
                    </a:lnL>
                    <a:lnR>
                      <a:noFill/>
                    </a:lnR>
                    <a:lnT>
                      <a:noFill/>
                    </a:lnT>
                    <a:lnB>
                      <a:noFill/>
                    </a:lnB>
                  </a:tcPr>
                </a:tc>
                <a:tc>
                  <a:txBody>
                    <a:bodyPr/>
                    <a:lstStyle/>
                    <a:p>
                      <a:pPr marL="0" marR="0" algn="ctr">
                        <a:lnSpc>
                          <a:spcPct val="105000"/>
                        </a:lnSpc>
                        <a:spcBef>
                          <a:spcPts val="0"/>
                        </a:spcBef>
                        <a:spcAft>
                          <a:spcPts val="0"/>
                        </a:spcAft>
                      </a:pPr>
                      <a:r>
                        <a:rPr lang="en-US" sz="1600">
                          <a:solidFill>
                            <a:srgbClr val="000000"/>
                          </a:solidFill>
                          <a:effectLst/>
                          <a:latin typeface="Arimo"/>
                          <a:ea typeface="Calibri" panose="020F0502020204030204" pitchFamily="34" charset="0"/>
                          <a:cs typeface="Times New Roman" panose="02020603050405020304" pitchFamily="18" charset="0"/>
                        </a:rPr>
                        <a:t>63.78</a:t>
                      </a:r>
                      <a:endParaRPr lang="en-US" sz="1600">
                        <a:solidFill>
                          <a:srgbClr val="000000"/>
                        </a:solidFill>
                        <a:effectLst/>
                        <a:latin typeface="Arimo"/>
                        <a:ea typeface="Yu Mincho"/>
                        <a:cs typeface="Times New Roman" panose="02020603050405020304" pitchFamily="18" charset="0"/>
                      </a:endParaRPr>
                    </a:p>
                  </a:txBody>
                  <a:tcPr marL="0" marR="0" marT="0" marB="0" anchor="ctr">
                    <a:lnL>
                      <a:noFill/>
                    </a:lnL>
                    <a:lnR>
                      <a:noFill/>
                    </a:lnR>
                    <a:lnT>
                      <a:noFill/>
                    </a:lnT>
                    <a:lnB>
                      <a:noFill/>
                    </a:lnB>
                  </a:tcPr>
                </a:tc>
                <a:extLst>
                  <a:ext uri="{0D108BD9-81ED-4DB2-BD59-A6C34878D82A}">
                    <a16:rowId xmlns:a16="http://schemas.microsoft.com/office/drawing/2014/main" val="996561768"/>
                  </a:ext>
                </a:extLst>
              </a:tr>
              <a:tr h="356616">
                <a:tc>
                  <a:txBody>
                    <a:bodyPr/>
                    <a:lstStyle/>
                    <a:p>
                      <a:pPr marL="0" marR="0" algn="l">
                        <a:lnSpc>
                          <a:spcPct val="105000"/>
                        </a:lnSpc>
                        <a:spcBef>
                          <a:spcPts val="0"/>
                        </a:spcBef>
                        <a:spcAft>
                          <a:spcPts val="0"/>
                        </a:spcAft>
                      </a:pPr>
                      <a:r>
                        <a:rPr lang="en-US" sz="1600">
                          <a:solidFill>
                            <a:srgbClr val="000000"/>
                          </a:solidFill>
                          <a:effectLst/>
                          <a:latin typeface="Arimo"/>
                          <a:ea typeface="Calibri" panose="020F0502020204030204" pitchFamily="34" charset="0"/>
                          <a:cs typeface="Times New Roman" panose="02020603050405020304" pitchFamily="18" charset="0"/>
                        </a:rPr>
                        <a:t>Additive model</a:t>
                      </a:r>
                      <a:endParaRPr lang="en-US" sz="1600">
                        <a:solidFill>
                          <a:srgbClr val="000000"/>
                        </a:solidFill>
                        <a:effectLst/>
                        <a:latin typeface="Arimo"/>
                        <a:ea typeface="Yu Mincho"/>
                        <a:cs typeface="Times New Roman" panose="02020603050405020304" pitchFamily="18" charset="0"/>
                      </a:endParaRPr>
                    </a:p>
                  </a:txBody>
                  <a:tcPr marL="0" marR="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marL="0" marR="0" algn="ctr">
                        <a:lnSpc>
                          <a:spcPct val="105000"/>
                        </a:lnSpc>
                        <a:spcBef>
                          <a:spcPts val="0"/>
                        </a:spcBef>
                        <a:spcAft>
                          <a:spcPts val="0"/>
                        </a:spcAft>
                      </a:pPr>
                      <a:r>
                        <a:rPr lang="en-US" sz="1600">
                          <a:solidFill>
                            <a:srgbClr val="000000"/>
                          </a:solidFill>
                          <a:effectLst/>
                          <a:latin typeface="Arimo"/>
                          <a:ea typeface="Calibri" panose="020F0502020204030204" pitchFamily="34" charset="0"/>
                          <a:cs typeface="Times New Roman" panose="02020603050405020304" pitchFamily="18" charset="0"/>
                        </a:rPr>
                        <a:t>35.71</a:t>
                      </a:r>
                      <a:endParaRPr lang="en-US" sz="1600">
                        <a:solidFill>
                          <a:srgbClr val="000000"/>
                        </a:solidFill>
                        <a:effectLst/>
                        <a:latin typeface="Arimo"/>
                        <a:ea typeface="Yu Mincho"/>
                        <a:cs typeface="Times New Roman" panose="02020603050405020304" pitchFamily="18" charset="0"/>
                      </a:endParaRPr>
                    </a:p>
                  </a:txBody>
                  <a:tcPr marL="0" marR="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marL="0" marR="0" algn="ctr">
                        <a:lnSpc>
                          <a:spcPct val="105000"/>
                        </a:lnSpc>
                        <a:spcBef>
                          <a:spcPts val="0"/>
                        </a:spcBef>
                        <a:spcAft>
                          <a:spcPts val="0"/>
                        </a:spcAft>
                      </a:pPr>
                      <a:r>
                        <a:rPr lang="en-US" sz="1600">
                          <a:solidFill>
                            <a:srgbClr val="000000"/>
                          </a:solidFill>
                          <a:effectLst/>
                          <a:latin typeface="Arimo"/>
                          <a:ea typeface="Calibri" panose="020F0502020204030204" pitchFamily="34" charset="0"/>
                          <a:cs typeface="Times New Roman" panose="02020603050405020304" pitchFamily="18" charset="0"/>
                        </a:rPr>
                        <a:t>71.58</a:t>
                      </a:r>
                      <a:endParaRPr lang="en-US" sz="1600">
                        <a:solidFill>
                          <a:srgbClr val="000000"/>
                        </a:solidFill>
                        <a:effectLst/>
                        <a:latin typeface="Arimo"/>
                        <a:ea typeface="Yu Mincho"/>
                        <a:cs typeface="Times New Roman" panose="02020603050405020304" pitchFamily="18" charset="0"/>
                      </a:endParaRPr>
                    </a:p>
                  </a:txBody>
                  <a:tcPr marL="0" marR="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marL="0" marR="0" algn="ctr">
                        <a:lnSpc>
                          <a:spcPct val="105000"/>
                        </a:lnSpc>
                        <a:spcBef>
                          <a:spcPts val="0"/>
                        </a:spcBef>
                        <a:spcAft>
                          <a:spcPts val="0"/>
                        </a:spcAft>
                      </a:pPr>
                      <a:r>
                        <a:rPr lang="en-US" sz="1600">
                          <a:solidFill>
                            <a:srgbClr val="000000"/>
                          </a:solidFill>
                          <a:effectLst/>
                          <a:latin typeface="Arimo"/>
                          <a:ea typeface="Calibri" panose="020F0502020204030204" pitchFamily="34" charset="0"/>
                          <a:cs typeface="Times New Roman" panose="02020603050405020304" pitchFamily="18" charset="0"/>
                        </a:rPr>
                        <a:t>46.88</a:t>
                      </a:r>
                      <a:endParaRPr lang="en-US" sz="1600">
                        <a:solidFill>
                          <a:srgbClr val="000000"/>
                        </a:solidFill>
                        <a:effectLst/>
                        <a:latin typeface="Arimo"/>
                        <a:ea typeface="Yu Mincho"/>
                        <a:cs typeface="Times New Roman" panose="02020603050405020304" pitchFamily="18" charset="0"/>
                      </a:endParaRPr>
                    </a:p>
                  </a:txBody>
                  <a:tcPr marL="0" marR="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marL="0" marR="0" algn="ctr">
                        <a:lnSpc>
                          <a:spcPct val="105000"/>
                        </a:lnSpc>
                        <a:spcBef>
                          <a:spcPts val="0"/>
                        </a:spcBef>
                        <a:spcAft>
                          <a:spcPts val="0"/>
                        </a:spcAft>
                      </a:pPr>
                      <a:r>
                        <a:rPr lang="en-US" sz="1600" dirty="0">
                          <a:solidFill>
                            <a:srgbClr val="000000"/>
                          </a:solidFill>
                          <a:effectLst/>
                          <a:latin typeface="Arimo"/>
                          <a:ea typeface="Calibri" panose="020F0502020204030204" pitchFamily="34" charset="0"/>
                          <a:cs typeface="Times New Roman" panose="02020603050405020304" pitchFamily="18" charset="0"/>
                        </a:rPr>
                        <a:t>65.35</a:t>
                      </a:r>
                      <a:endParaRPr lang="en-US" sz="1600" dirty="0">
                        <a:solidFill>
                          <a:srgbClr val="000000"/>
                        </a:solidFill>
                        <a:effectLst/>
                        <a:latin typeface="Arimo"/>
                        <a:ea typeface="Yu Mincho"/>
                        <a:cs typeface="Times New Roman" panose="02020603050405020304" pitchFamily="18" charset="0"/>
                      </a:endParaRPr>
                    </a:p>
                  </a:txBody>
                  <a:tcPr marL="0" marR="0" marT="0" marB="0" anchor="ctr">
                    <a:lnL>
                      <a:noFill/>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88136346"/>
                  </a:ext>
                </a:extLst>
              </a:tr>
              <a:tr h="1230149">
                <a:tc gridSpan="5">
                  <a:txBody>
                    <a:bodyPr/>
                    <a:lstStyle/>
                    <a:p>
                      <a:pPr marL="0" marR="0" algn="l">
                        <a:lnSpc>
                          <a:spcPct val="105000"/>
                        </a:lnSpc>
                        <a:spcBef>
                          <a:spcPts val="0"/>
                        </a:spcBef>
                        <a:spcAft>
                          <a:spcPts val="0"/>
                        </a:spcAft>
                      </a:pPr>
                      <a:r>
                        <a:rPr lang="en-US" sz="1600" i="1" dirty="0">
                          <a:solidFill>
                            <a:srgbClr val="000000"/>
                          </a:solidFill>
                          <a:effectLst/>
                          <a:latin typeface="Arimo"/>
                          <a:ea typeface="Calibri" panose="020F0502020204030204" pitchFamily="34" charset="0"/>
                          <a:cs typeface="Times New Roman" panose="02020603050405020304" pitchFamily="18" charset="0"/>
                        </a:rPr>
                        <a:t>Note:</a:t>
                      </a:r>
                      <a:r>
                        <a:rPr lang="en-US" sz="1600" dirty="0">
                          <a:solidFill>
                            <a:srgbClr val="000000"/>
                          </a:solidFill>
                          <a:effectLst/>
                          <a:latin typeface="Arimo"/>
                          <a:ea typeface="Calibri" panose="020F0502020204030204" pitchFamily="34" charset="0"/>
                          <a:cs typeface="Times New Roman" panose="02020603050405020304" pitchFamily="18" charset="0"/>
                        </a:rPr>
                        <a:t> Sens. = sensitivity; Spec. = specificity; PPV = positive predictive value; NPV = negative predictive value; Acc. = accuracy; DFA = </a:t>
                      </a:r>
                      <a:r>
                        <a:rPr lang="en-US" sz="1600" dirty="0" err="1">
                          <a:solidFill>
                            <a:srgbClr val="000000"/>
                          </a:solidFill>
                          <a:effectLst/>
                          <a:latin typeface="Arimo"/>
                          <a:ea typeface="Calibri" panose="020F0502020204030204" pitchFamily="34" charset="0"/>
                          <a:cs typeface="Times New Roman" panose="02020603050405020304" pitchFamily="18" charset="0"/>
                        </a:rPr>
                        <a:t>detrended</a:t>
                      </a:r>
                      <a:r>
                        <a:rPr lang="en-US" sz="1600" dirty="0">
                          <a:solidFill>
                            <a:srgbClr val="000000"/>
                          </a:solidFill>
                          <a:effectLst/>
                          <a:latin typeface="Arimo"/>
                          <a:ea typeface="Calibri" panose="020F0502020204030204" pitchFamily="34" charset="0"/>
                          <a:cs typeface="Times New Roman" panose="02020603050405020304" pitchFamily="18" charset="0"/>
                        </a:rPr>
                        <a:t> fluctuation analysis; RMSE = root mean squared error; The additive model included DFA α and complexity as predictors. </a:t>
                      </a:r>
                      <a:endParaRPr lang="en-US" sz="1600" dirty="0">
                        <a:solidFill>
                          <a:srgbClr val="000000"/>
                        </a:solidFill>
                        <a:effectLst/>
                        <a:latin typeface="Arimo"/>
                        <a:ea typeface="Yu Mincho"/>
                        <a:cs typeface="Times New Roman" panose="02020603050405020304" pitchFamily="18"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a:noFill/>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954672030"/>
                  </a:ext>
                </a:extLst>
              </a:tr>
            </a:tbl>
          </a:graphicData>
        </a:graphic>
      </p:graphicFrame>
    </p:spTree>
    <p:extLst>
      <p:ext uri="{BB962C8B-B14F-4D97-AF65-F5344CB8AC3E}">
        <p14:creationId xmlns:p14="http://schemas.microsoft.com/office/powerpoint/2010/main" val="261957651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6385" t="34220" r="48311" b="14984"/>
          <a:stretch/>
        </p:blipFill>
        <p:spPr>
          <a:xfrm>
            <a:off x="407774" y="1223317"/>
            <a:ext cx="11471820" cy="4337221"/>
          </a:xfrm>
          <a:prstGeom prst="rect">
            <a:avLst/>
          </a:prstGeom>
        </p:spPr>
      </p:pic>
      <p:sp>
        <p:nvSpPr>
          <p:cNvPr id="3" name="TextBox 2"/>
          <p:cNvSpPr txBox="1"/>
          <p:nvPr/>
        </p:nvSpPr>
        <p:spPr>
          <a:xfrm>
            <a:off x="111211" y="6363730"/>
            <a:ext cx="6252519" cy="369332"/>
          </a:xfrm>
          <a:prstGeom prst="rect">
            <a:avLst/>
          </a:prstGeom>
          <a:noFill/>
        </p:spPr>
        <p:txBody>
          <a:bodyPr wrap="square" rtlCol="0">
            <a:spAutoFit/>
          </a:bodyPr>
          <a:lstStyle/>
          <a:p>
            <a:r>
              <a:rPr lang="en-US" dirty="0">
                <a:latin typeface="Arimo" panose="020B0604020202020204"/>
              </a:rPr>
              <a:t>Lau, Collins, &amp; Lovell, 2012</a:t>
            </a:r>
            <a:endParaRPr lang="en-US" dirty="0">
              <a:latin typeface="Arimo" panose="020B0604020202020204"/>
            </a:endParaRPr>
          </a:p>
        </p:txBody>
      </p:sp>
      <p:sp>
        <p:nvSpPr>
          <p:cNvPr id="4" name="Oval 3"/>
          <p:cNvSpPr/>
          <p:nvPr/>
        </p:nvSpPr>
        <p:spPr>
          <a:xfrm>
            <a:off x="6783859" y="2520778"/>
            <a:ext cx="729049" cy="1865871"/>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7797112" y="2520778"/>
            <a:ext cx="902044" cy="1865871"/>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58443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003359"/>
        </a:solidFill>
        <a:effectLst/>
      </p:bgPr>
    </p:bg>
    <p:spTree>
      <p:nvGrpSpPr>
        <p:cNvPr id="1" name=""/>
        <p:cNvGrpSpPr/>
        <p:nvPr/>
      </p:nvGrpSpPr>
      <p:grpSpPr>
        <a:xfrm>
          <a:off x="0" y="0"/>
          <a:ext cx="0" cy="0"/>
          <a:chOff x="0" y="0"/>
          <a:chExt cx="0" cy="0"/>
        </a:xfrm>
      </p:grpSpPr>
      <p:sp>
        <p:nvSpPr>
          <p:cNvPr id="2" name="TextBox 1"/>
          <p:cNvSpPr txBox="1"/>
          <p:nvPr/>
        </p:nvSpPr>
        <p:spPr>
          <a:xfrm>
            <a:off x="0" y="4891314"/>
            <a:ext cx="12192000" cy="923330"/>
          </a:xfrm>
          <a:prstGeom prst="rect">
            <a:avLst/>
          </a:prstGeom>
          <a:noFill/>
        </p:spPr>
        <p:txBody>
          <a:bodyPr wrap="square" rtlCol="0">
            <a:spAutoFit/>
          </a:bodyPr>
          <a:lstStyle/>
          <a:p>
            <a:r>
              <a:rPr lang="en-US" sz="5400" dirty="0">
                <a:solidFill>
                  <a:srgbClr val="FFFFFF"/>
                </a:solidFill>
                <a:latin typeface="Bitstream Vera Sans" panose="020B0603030804020204" pitchFamily="34" charset="0"/>
              </a:rPr>
              <a:t>Study #2 Major Findings</a:t>
            </a:r>
          </a:p>
        </p:txBody>
      </p:sp>
    </p:spTree>
    <p:extLst>
      <p:ext uri="{BB962C8B-B14F-4D97-AF65-F5344CB8AC3E}">
        <p14:creationId xmlns:p14="http://schemas.microsoft.com/office/powerpoint/2010/main" val="173631021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84207" y="1779380"/>
            <a:ext cx="11907793" cy="3785652"/>
          </a:xfrm>
          <a:prstGeom prst="rect">
            <a:avLst/>
          </a:prstGeom>
          <a:noFill/>
        </p:spPr>
        <p:txBody>
          <a:bodyPr wrap="square" rtlCol="0">
            <a:spAutoFit/>
          </a:bodyPr>
          <a:lstStyle/>
          <a:p>
            <a:pPr marL="342900" indent="-342900">
              <a:buFont typeface="+mj-lt"/>
              <a:buAutoNum type="arabicPeriod"/>
            </a:pPr>
            <a:r>
              <a:rPr lang="en-US" sz="2400" dirty="0">
                <a:latin typeface="Arimo" panose="020B0604020202020204"/>
              </a:rPr>
              <a:t>Gender-specific predictive models provide better predictive capacity than models considering only visual-motor tracking task output characteristics.</a:t>
            </a:r>
          </a:p>
          <a:p>
            <a:pPr marL="342900" indent="-342900">
              <a:buFont typeface="+mj-lt"/>
              <a:buAutoNum type="arabicPeriod"/>
            </a:pPr>
            <a:endParaRPr lang="en-US" sz="2400" dirty="0">
              <a:latin typeface="Arimo" panose="020B0604020202020204"/>
            </a:endParaRPr>
          </a:p>
          <a:p>
            <a:pPr marL="342900" indent="-342900">
              <a:buFont typeface="+mj-lt"/>
              <a:buAutoNum type="arabicPeriod"/>
            </a:pPr>
            <a:r>
              <a:rPr lang="en-US" sz="2400" dirty="0">
                <a:latin typeface="Arial" panose="020B0604020202020204" pitchFamily="34" charset="0"/>
                <a:ea typeface="Yu Mincho"/>
              </a:rPr>
              <a:t>Approximately 75% of the individuals predicted to have a history of concussion did indeed have such a history.</a:t>
            </a:r>
            <a:br>
              <a:rPr lang="en-US" sz="2400" dirty="0">
                <a:latin typeface="Arial" panose="020B0604020202020204" pitchFamily="34" charset="0"/>
                <a:ea typeface="Yu Mincho"/>
              </a:rPr>
            </a:br>
            <a:endParaRPr lang="en-US" sz="2400" dirty="0">
              <a:latin typeface="Arial" panose="020B0604020202020204" pitchFamily="34" charset="0"/>
              <a:ea typeface="Yu Mincho"/>
            </a:endParaRPr>
          </a:p>
          <a:p>
            <a:pPr marL="342900" indent="-342900">
              <a:buFont typeface="+mj-lt"/>
              <a:buAutoNum type="arabicPeriod"/>
            </a:pPr>
            <a:r>
              <a:rPr lang="en-US" sz="2400" dirty="0">
                <a:latin typeface="Arial" panose="020B0604020202020204" pitchFamily="34" charset="0"/>
                <a:ea typeface="Yu Mincho"/>
              </a:rPr>
              <a:t>Such discrimination has clinical value in identifying individuals who merit further evaluation and observation over time for conditions related to repetitive head traumas, including ALS, Parkinson’s disease, and chronic traumatic encephalopathy.</a:t>
            </a:r>
            <a:endParaRPr lang="en-US" sz="2400" dirty="0">
              <a:latin typeface="Arimo" panose="020B0604020202020204"/>
            </a:endParaRPr>
          </a:p>
        </p:txBody>
      </p:sp>
    </p:spTree>
    <p:extLst>
      <p:ext uri="{BB962C8B-B14F-4D97-AF65-F5344CB8AC3E}">
        <p14:creationId xmlns:p14="http://schemas.microsoft.com/office/powerpoint/2010/main" val="717872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0" y="0"/>
            <a:ext cx="12192000" cy="6309420"/>
          </a:xfrm>
          <a:prstGeom prst="rect">
            <a:avLst/>
          </a:prstGeom>
          <a:noFill/>
        </p:spPr>
        <p:txBody>
          <a:bodyPr wrap="square" rtlCol="0">
            <a:spAutoFit/>
          </a:bodyPr>
          <a:lstStyle/>
          <a:p>
            <a:pPr marL="457200" indent="-457200" algn="ctr"/>
            <a:r>
              <a:rPr lang="en-US" sz="2000" dirty="0">
                <a:latin typeface="Bitstream Vera Sans"/>
              </a:rPr>
              <a:t>REFERENCES</a:t>
            </a:r>
          </a:p>
          <a:p>
            <a:pPr marL="457200" indent="-457200"/>
            <a:endParaRPr lang="en-US" sz="1600" dirty="0">
              <a:latin typeface="Arimo" panose="020B0604020202020204"/>
            </a:endParaRPr>
          </a:p>
          <a:p>
            <a:pPr marL="457200" indent="-457200"/>
            <a:r>
              <a:rPr lang="en-US" sz="1600" dirty="0">
                <a:latin typeface="Arimo" panose="020B0604020202020204"/>
              </a:rPr>
              <a:t>Buckley, T. A., </a:t>
            </a:r>
            <a:r>
              <a:rPr lang="en-US" sz="1600" dirty="0" err="1">
                <a:latin typeface="Arimo" panose="020B0604020202020204"/>
              </a:rPr>
              <a:t>Munkasy</a:t>
            </a:r>
            <a:r>
              <a:rPr lang="en-US" sz="1600" dirty="0">
                <a:latin typeface="Arimo" panose="020B0604020202020204"/>
              </a:rPr>
              <a:t>, B. A., Tapia-</a:t>
            </a:r>
            <a:r>
              <a:rPr lang="en-US" sz="1600" dirty="0" err="1">
                <a:latin typeface="Arimo" panose="020B0604020202020204"/>
              </a:rPr>
              <a:t>Lovler</a:t>
            </a:r>
            <a:r>
              <a:rPr lang="en-US" sz="1600" dirty="0">
                <a:latin typeface="Arimo" panose="020B0604020202020204"/>
              </a:rPr>
              <a:t>, T. G., &amp; </a:t>
            </a:r>
            <a:r>
              <a:rPr lang="en-US" sz="1600" dirty="0" err="1">
                <a:latin typeface="Arimo" panose="020B0604020202020204"/>
              </a:rPr>
              <a:t>Wikstrom</a:t>
            </a:r>
            <a:r>
              <a:rPr lang="en-US" sz="1600" dirty="0">
                <a:latin typeface="Arimo" panose="020B0604020202020204"/>
              </a:rPr>
              <a:t>, E. A. (2013). Altered gait termination strategies following a concussion. </a:t>
            </a:r>
            <a:r>
              <a:rPr lang="en-US" sz="1600" i="1" dirty="0">
                <a:latin typeface="Arimo" panose="020B0604020202020204"/>
              </a:rPr>
              <a:t>Gait &amp; Posture</a:t>
            </a:r>
            <a:r>
              <a:rPr lang="en-US" sz="1600" dirty="0">
                <a:latin typeface="Arimo" panose="020B0604020202020204"/>
              </a:rPr>
              <a:t>, </a:t>
            </a:r>
            <a:r>
              <a:rPr lang="en-US" sz="1600" i="1" dirty="0">
                <a:latin typeface="Arimo" panose="020B0604020202020204"/>
              </a:rPr>
              <a:t>38</a:t>
            </a:r>
            <a:r>
              <a:rPr lang="en-US" sz="1600" dirty="0">
                <a:latin typeface="Arimo" panose="020B0604020202020204"/>
              </a:rPr>
              <a:t>(3), 549–551.</a:t>
            </a:r>
          </a:p>
          <a:p>
            <a:pPr marL="457200" indent="-457200"/>
            <a:r>
              <a:rPr lang="en-US" sz="1600" dirty="0">
                <a:latin typeface="Arimo" panose="020B0604020202020204"/>
              </a:rPr>
              <a:t>Buckley, T. A., Oldham, J. R., &amp; </a:t>
            </a:r>
            <a:r>
              <a:rPr lang="en-US" sz="1600" dirty="0" err="1">
                <a:latin typeface="Arimo" panose="020B0604020202020204"/>
              </a:rPr>
              <a:t>Caccese</a:t>
            </a:r>
            <a:r>
              <a:rPr lang="en-US" sz="1600" dirty="0">
                <a:latin typeface="Arimo" panose="020B0604020202020204"/>
              </a:rPr>
              <a:t>, J. B. (2016). Postural control deficits identify lingering post-concussion neurological deficits. </a:t>
            </a:r>
            <a:r>
              <a:rPr lang="en-US" sz="1600" i="1" dirty="0">
                <a:latin typeface="Arimo" panose="020B0604020202020204"/>
              </a:rPr>
              <a:t>Journal of Sport and Health Science</a:t>
            </a:r>
            <a:r>
              <a:rPr lang="en-US" sz="1600" dirty="0">
                <a:latin typeface="Arimo" panose="020B0604020202020204"/>
              </a:rPr>
              <a:t>, </a:t>
            </a:r>
            <a:r>
              <a:rPr lang="en-US" sz="1600" i="1" dirty="0">
                <a:latin typeface="Arimo" panose="020B0604020202020204"/>
              </a:rPr>
              <a:t>5</a:t>
            </a:r>
            <a:r>
              <a:rPr lang="en-US" sz="1600" dirty="0">
                <a:latin typeface="Arimo" panose="020B0604020202020204"/>
              </a:rPr>
              <a:t>(1), 61–69. http://doi.org/10.1016/j.jshs.2016.01.007</a:t>
            </a:r>
          </a:p>
          <a:p>
            <a:pPr marL="457200" indent="-457200"/>
            <a:r>
              <a:rPr lang="en-US" sz="1600" dirty="0">
                <a:latin typeface="Arimo" panose="020B0604020202020204"/>
              </a:rPr>
              <a:t>Catena, R. D., van </a:t>
            </a:r>
            <a:r>
              <a:rPr lang="en-US" sz="1600" dirty="0" err="1">
                <a:latin typeface="Arimo" panose="020B0604020202020204"/>
              </a:rPr>
              <a:t>Donkelaar</a:t>
            </a:r>
            <a:r>
              <a:rPr lang="en-US" sz="1600" dirty="0">
                <a:latin typeface="Arimo" panose="020B0604020202020204"/>
              </a:rPr>
              <a:t>, P., &amp; Chou, L.-S. (2007). Altered balance control following concussion is better detected with an attention test during gait. </a:t>
            </a:r>
            <a:r>
              <a:rPr lang="en-US" sz="1600" i="1" dirty="0">
                <a:latin typeface="Arimo" panose="020B0604020202020204"/>
              </a:rPr>
              <a:t>Gait &amp; Posture</a:t>
            </a:r>
            <a:r>
              <a:rPr lang="en-US" sz="1600" dirty="0">
                <a:latin typeface="Arimo" panose="020B0604020202020204"/>
              </a:rPr>
              <a:t>, </a:t>
            </a:r>
            <a:r>
              <a:rPr lang="en-US" sz="1600" i="1" dirty="0">
                <a:latin typeface="Arimo" panose="020B0604020202020204"/>
              </a:rPr>
              <a:t>25</a:t>
            </a:r>
            <a:r>
              <a:rPr lang="en-US" sz="1600" dirty="0">
                <a:latin typeface="Arimo" panose="020B0604020202020204"/>
              </a:rPr>
              <a:t>(3), 406–411.</a:t>
            </a:r>
          </a:p>
          <a:p>
            <a:pPr marL="457200" indent="-457200"/>
            <a:r>
              <a:rPr lang="en-US" sz="1600" dirty="0">
                <a:latin typeface="Arimo" panose="020B0604020202020204"/>
              </a:rPr>
              <a:t>Cavanaugh, J. T., </a:t>
            </a:r>
            <a:r>
              <a:rPr lang="en-US" sz="1600" dirty="0" err="1">
                <a:latin typeface="Arimo" panose="020B0604020202020204"/>
              </a:rPr>
              <a:t>Guskiewicz</a:t>
            </a:r>
            <a:r>
              <a:rPr lang="en-US" sz="1600" dirty="0">
                <a:latin typeface="Arimo" panose="020B0604020202020204"/>
              </a:rPr>
              <a:t>, K. M., Giuliani, C., Marshall, S., Mercer, V. S., &amp; </a:t>
            </a:r>
            <a:r>
              <a:rPr lang="en-US" sz="1600" dirty="0" err="1">
                <a:latin typeface="Arimo" panose="020B0604020202020204"/>
              </a:rPr>
              <a:t>Stergiou</a:t>
            </a:r>
            <a:r>
              <a:rPr lang="en-US" sz="1600" dirty="0">
                <a:latin typeface="Arimo" panose="020B0604020202020204"/>
              </a:rPr>
              <a:t>, N. (2005). Detecting altered postural control after cerebral concussion in athletes with normal postural stability. </a:t>
            </a:r>
            <a:r>
              <a:rPr lang="en-US" sz="1600" i="1" dirty="0">
                <a:latin typeface="Arimo" panose="020B0604020202020204"/>
              </a:rPr>
              <a:t>British Journal of Sports Medicine</a:t>
            </a:r>
            <a:r>
              <a:rPr lang="en-US" sz="1600" dirty="0">
                <a:latin typeface="Arimo" panose="020B0604020202020204"/>
              </a:rPr>
              <a:t>, </a:t>
            </a:r>
            <a:r>
              <a:rPr lang="en-US" sz="1600" i="1" dirty="0">
                <a:latin typeface="Arimo" panose="020B0604020202020204"/>
              </a:rPr>
              <a:t>39</a:t>
            </a:r>
            <a:r>
              <a:rPr lang="en-US" sz="1600" dirty="0">
                <a:latin typeface="Arimo" panose="020B0604020202020204"/>
              </a:rPr>
              <a:t>(11), 805–811. http://doi.org/10.1136/bjsm.2004.015909</a:t>
            </a:r>
          </a:p>
          <a:p>
            <a:pPr marL="457200" indent="-457200"/>
            <a:r>
              <a:rPr lang="en-US" sz="1600" dirty="0">
                <a:latin typeface="Arimo" panose="020B0604020202020204"/>
              </a:rPr>
              <a:t>Cavanaugh, J. T., </a:t>
            </a:r>
            <a:r>
              <a:rPr lang="en-US" sz="1600" dirty="0" err="1">
                <a:latin typeface="Arimo" panose="020B0604020202020204"/>
              </a:rPr>
              <a:t>Guskiewicz</a:t>
            </a:r>
            <a:r>
              <a:rPr lang="en-US" sz="1600" dirty="0">
                <a:latin typeface="Arimo" panose="020B0604020202020204"/>
              </a:rPr>
              <a:t>, K. M., Giuliani, C., Marshall, S., Mercer, V. S., &amp; </a:t>
            </a:r>
            <a:r>
              <a:rPr lang="en-US" sz="1600" dirty="0" err="1">
                <a:latin typeface="Arimo" panose="020B0604020202020204"/>
              </a:rPr>
              <a:t>Stergiou</a:t>
            </a:r>
            <a:r>
              <a:rPr lang="en-US" sz="1600" dirty="0">
                <a:latin typeface="Arimo" panose="020B0604020202020204"/>
              </a:rPr>
              <a:t>, N. (2006). Recovery of postural control after cerebral concussion: New insights using approximate entropy. </a:t>
            </a:r>
            <a:r>
              <a:rPr lang="en-US" sz="1600" i="1" dirty="0">
                <a:latin typeface="Arimo" panose="020B0604020202020204"/>
              </a:rPr>
              <a:t>Journal of Athletic Training</a:t>
            </a:r>
            <a:r>
              <a:rPr lang="en-US" sz="1600" dirty="0">
                <a:latin typeface="Arimo" panose="020B0604020202020204"/>
              </a:rPr>
              <a:t>, </a:t>
            </a:r>
            <a:r>
              <a:rPr lang="en-US" sz="1600" i="1" dirty="0">
                <a:latin typeface="Arimo" panose="020B0604020202020204"/>
              </a:rPr>
              <a:t>41</a:t>
            </a:r>
            <a:r>
              <a:rPr lang="en-US" sz="1600" dirty="0">
                <a:latin typeface="Arimo" panose="020B0604020202020204"/>
              </a:rPr>
              <a:t>(3), 305–313.</a:t>
            </a:r>
          </a:p>
          <a:p>
            <a:pPr marL="457200" indent="-457200"/>
            <a:r>
              <a:rPr lang="en-US" sz="1600" dirty="0">
                <a:latin typeface="Arimo" panose="020B0604020202020204"/>
              </a:rPr>
              <a:t>Costa, M., Goldberger, A. L., &amp; Peng, C.-K. (2002). Multiscale entropy analysis of complex physiologic time series. </a:t>
            </a:r>
            <a:r>
              <a:rPr lang="en-US" sz="1600" i="1" dirty="0">
                <a:latin typeface="Arimo" panose="020B0604020202020204"/>
              </a:rPr>
              <a:t>Physical Review Letters</a:t>
            </a:r>
            <a:r>
              <a:rPr lang="en-US" sz="1600" dirty="0">
                <a:latin typeface="Arimo" panose="020B0604020202020204"/>
              </a:rPr>
              <a:t>, </a:t>
            </a:r>
            <a:r>
              <a:rPr lang="en-US" sz="1600" i="1" dirty="0">
                <a:latin typeface="Arimo" panose="020B0604020202020204"/>
              </a:rPr>
              <a:t>89</a:t>
            </a:r>
            <a:r>
              <a:rPr lang="en-US" sz="1600" dirty="0">
                <a:latin typeface="Arimo" panose="020B0604020202020204"/>
              </a:rPr>
              <a:t>(6), 68102.</a:t>
            </a:r>
          </a:p>
          <a:p>
            <a:pPr marL="457200" indent="-457200"/>
            <a:r>
              <a:rPr lang="en-US" sz="1600" dirty="0" err="1">
                <a:latin typeface="Arimo" panose="020B0604020202020204"/>
              </a:rPr>
              <a:t>Daneshvar</a:t>
            </a:r>
            <a:r>
              <a:rPr lang="en-US" sz="1600" dirty="0">
                <a:latin typeface="Arimo" panose="020B0604020202020204"/>
              </a:rPr>
              <a:t>, D. H., </a:t>
            </a:r>
            <a:r>
              <a:rPr lang="en-US" sz="1600" dirty="0" err="1">
                <a:latin typeface="Arimo" panose="020B0604020202020204"/>
              </a:rPr>
              <a:t>Nowinski</a:t>
            </a:r>
            <a:r>
              <a:rPr lang="en-US" sz="1600" dirty="0">
                <a:latin typeface="Arimo" panose="020B0604020202020204"/>
              </a:rPr>
              <a:t>, C. J., McKee, A. C., &amp; Cantu, R. C. (2011). The epidemiology of sport-related concussion. </a:t>
            </a:r>
            <a:r>
              <a:rPr lang="en-US" sz="1600" i="1" dirty="0">
                <a:latin typeface="Arimo" panose="020B0604020202020204"/>
              </a:rPr>
              <a:t>Clinics in Sports Medicine</a:t>
            </a:r>
            <a:r>
              <a:rPr lang="en-US" sz="1600" dirty="0">
                <a:latin typeface="Arimo" panose="020B0604020202020204"/>
              </a:rPr>
              <a:t>, </a:t>
            </a:r>
            <a:r>
              <a:rPr lang="en-US" sz="1600" i="1" dirty="0">
                <a:latin typeface="Arimo" panose="020B0604020202020204"/>
              </a:rPr>
              <a:t>30</a:t>
            </a:r>
            <a:r>
              <a:rPr lang="en-US" sz="1600" dirty="0">
                <a:latin typeface="Arimo" panose="020B0604020202020204"/>
              </a:rPr>
              <a:t>(1), 1–17. http://doi.org/10.1016/j.csm.2010.08.006</a:t>
            </a:r>
          </a:p>
          <a:p>
            <a:pPr marL="457200" indent="-457200"/>
            <a:r>
              <a:rPr lang="en-US" sz="1600" dirty="0">
                <a:latin typeface="Arimo" panose="020B0604020202020204"/>
              </a:rPr>
              <a:t>De Beaumont, L., </a:t>
            </a:r>
            <a:r>
              <a:rPr lang="en-US" sz="1600" dirty="0" err="1">
                <a:latin typeface="Arimo" panose="020B0604020202020204"/>
              </a:rPr>
              <a:t>Mongeon</a:t>
            </a:r>
            <a:r>
              <a:rPr lang="en-US" sz="1600" dirty="0">
                <a:latin typeface="Arimo" panose="020B0604020202020204"/>
              </a:rPr>
              <a:t>, D., Tremblay, S., Messier, J., Prince, F., Leclerc, S., … </a:t>
            </a:r>
            <a:r>
              <a:rPr lang="en-US" sz="1600" dirty="0" err="1">
                <a:latin typeface="Arimo" panose="020B0604020202020204"/>
              </a:rPr>
              <a:t>Théoret</a:t>
            </a:r>
            <a:r>
              <a:rPr lang="en-US" sz="1600" dirty="0">
                <a:latin typeface="Arimo" panose="020B0604020202020204"/>
              </a:rPr>
              <a:t>, H. (2011). Persistent motor system abnormalities in formerly concussed athletes. </a:t>
            </a:r>
            <a:r>
              <a:rPr lang="en-US" sz="1600" i="1" dirty="0">
                <a:latin typeface="Arimo" panose="020B0604020202020204"/>
              </a:rPr>
              <a:t>Journal of Athletic Training</a:t>
            </a:r>
            <a:r>
              <a:rPr lang="en-US" sz="1600" dirty="0">
                <a:latin typeface="Arimo" panose="020B0604020202020204"/>
              </a:rPr>
              <a:t>, </a:t>
            </a:r>
            <a:r>
              <a:rPr lang="en-US" sz="1600" i="1" dirty="0">
                <a:latin typeface="Arimo" panose="020B0604020202020204"/>
              </a:rPr>
              <a:t>46</a:t>
            </a:r>
            <a:r>
              <a:rPr lang="en-US" sz="1600" dirty="0">
                <a:latin typeface="Arimo" panose="020B0604020202020204"/>
              </a:rPr>
              <a:t>(3), 234–240.</a:t>
            </a:r>
          </a:p>
          <a:p>
            <a:pPr marL="457200" indent="-457200"/>
            <a:r>
              <a:rPr lang="en-US" sz="1600" dirty="0">
                <a:latin typeface="Arimo" panose="020B0604020202020204"/>
              </a:rPr>
              <a:t>Finkelstein, E. A., Corso, P. S., &amp; Miller, T. R. (2006). </a:t>
            </a:r>
            <a:r>
              <a:rPr lang="en-US" sz="1600" i="1" dirty="0">
                <a:latin typeface="Arimo" panose="020B0604020202020204"/>
              </a:rPr>
              <a:t>Incidence and economic burden of injuries in the United States</a:t>
            </a:r>
            <a:r>
              <a:rPr lang="en-US" sz="1600" dirty="0">
                <a:latin typeface="Arimo" panose="020B0604020202020204"/>
              </a:rPr>
              <a:t>. Oxford University Press.</a:t>
            </a:r>
          </a:p>
          <a:p>
            <a:pPr marL="457200" indent="-457200"/>
            <a:r>
              <a:rPr lang="en-US" sz="1600" dirty="0">
                <a:latin typeface="Arimo" panose="020B0604020202020204"/>
              </a:rPr>
              <a:t>Gao, J., Hu, J., Buckley, T., White, K., &amp; Hass, C. (2011). Shannon and </a:t>
            </a:r>
            <a:r>
              <a:rPr lang="en-US" sz="1600" dirty="0" err="1">
                <a:latin typeface="Arimo" panose="020B0604020202020204"/>
              </a:rPr>
              <a:t>Renyi</a:t>
            </a:r>
            <a:r>
              <a:rPr lang="en-US" sz="1600" dirty="0">
                <a:latin typeface="Arimo" panose="020B0604020202020204"/>
              </a:rPr>
              <a:t> Entropies to Classify Effects of Mild Traumatic Brain Injury on Postural Sway. </a:t>
            </a:r>
            <a:r>
              <a:rPr lang="en-US" sz="1600" i="1" dirty="0" err="1">
                <a:latin typeface="Arimo" panose="020B0604020202020204"/>
              </a:rPr>
              <a:t>PLoS</a:t>
            </a:r>
            <a:r>
              <a:rPr lang="en-US" sz="1600" i="1" dirty="0">
                <a:latin typeface="Arimo" panose="020B0604020202020204"/>
              </a:rPr>
              <a:t> ONE</a:t>
            </a:r>
            <a:r>
              <a:rPr lang="en-US" sz="1600" dirty="0">
                <a:latin typeface="Arimo" panose="020B0604020202020204"/>
              </a:rPr>
              <a:t>, </a:t>
            </a:r>
            <a:r>
              <a:rPr lang="en-US" sz="1600" i="1" dirty="0">
                <a:latin typeface="Arimo" panose="020B0604020202020204"/>
              </a:rPr>
              <a:t>6</a:t>
            </a:r>
            <a:r>
              <a:rPr lang="en-US" sz="1600" dirty="0">
                <a:latin typeface="Arimo" panose="020B0604020202020204"/>
              </a:rPr>
              <a:t>(9), e24446. http://doi.org/10.1371/journal.pone.0024446</a:t>
            </a:r>
          </a:p>
          <a:p>
            <a:pPr marL="457200" indent="-457200"/>
            <a:r>
              <a:rPr lang="en-US" sz="1600" dirty="0" err="1">
                <a:latin typeface="Arimo" panose="020B0604020202020204"/>
              </a:rPr>
              <a:t>Gow</a:t>
            </a:r>
            <a:r>
              <a:rPr lang="en-US" sz="1600" dirty="0">
                <a:latin typeface="Arimo" panose="020B0604020202020204"/>
              </a:rPr>
              <a:t>, B., Peng, C.-K., Wayne, P., &amp; </a:t>
            </a:r>
            <a:r>
              <a:rPr lang="en-US" sz="1600" dirty="0" err="1">
                <a:latin typeface="Arimo" panose="020B0604020202020204"/>
              </a:rPr>
              <a:t>Ahn</a:t>
            </a:r>
            <a:r>
              <a:rPr lang="en-US" sz="1600" dirty="0">
                <a:latin typeface="Arimo" panose="020B0604020202020204"/>
              </a:rPr>
              <a:t>, A. (2015). Multiscale Entropy Analysis of Center-of-Pressure Dynamics in Human Postural Control: Methodological Considerations. </a:t>
            </a:r>
            <a:r>
              <a:rPr lang="en-US" sz="1600" i="1" dirty="0">
                <a:latin typeface="Arimo" panose="020B0604020202020204"/>
              </a:rPr>
              <a:t>Entropy</a:t>
            </a:r>
            <a:r>
              <a:rPr lang="en-US" sz="1600" dirty="0">
                <a:latin typeface="Arimo" panose="020B0604020202020204"/>
              </a:rPr>
              <a:t>, </a:t>
            </a:r>
            <a:r>
              <a:rPr lang="en-US" sz="1600" i="1" dirty="0">
                <a:latin typeface="Arimo" panose="020B0604020202020204"/>
              </a:rPr>
              <a:t>17</a:t>
            </a:r>
            <a:r>
              <a:rPr lang="en-US" sz="1600" dirty="0">
                <a:latin typeface="Arimo" panose="020B0604020202020204"/>
              </a:rPr>
              <a:t>(12), 7926–7947. http://doi.org/10.3390/e17127849</a:t>
            </a:r>
          </a:p>
        </p:txBody>
      </p:sp>
    </p:spTree>
    <p:extLst>
      <p:ext uri="{BB962C8B-B14F-4D97-AF65-F5344CB8AC3E}">
        <p14:creationId xmlns:p14="http://schemas.microsoft.com/office/powerpoint/2010/main" val="41875972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0" y="0"/>
            <a:ext cx="12192000" cy="6494085"/>
          </a:xfrm>
          <a:prstGeom prst="rect">
            <a:avLst/>
          </a:prstGeom>
          <a:noFill/>
        </p:spPr>
        <p:txBody>
          <a:bodyPr wrap="square" rtlCol="0">
            <a:spAutoFit/>
          </a:bodyPr>
          <a:lstStyle/>
          <a:p>
            <a:pPr marL="457200" indent="-457200"/>
            <a:endParaRPr lang="en-US" sz="1600" dirty="0">
              <a:latin typeface="Arimo" panose="020B0604020202020204"/>
            </a:endParaRPr>
          </a:p>
          <a:p>
            <a:pPr marL="457200" indent="-457200"/>
            <a:r>
              <a:rPr lang="en-US" sz="1600" dirty="0" err="1">
                <a:latin typeface="Arimo" panose="020B0604020202020204"/>
              </a:rPr>
              <a:t>Guskiewicz</a:t>
            </a:r>
            <a:r>
              <a:rPr lang="en-US" sz="1600" dirty="0">
                <a:latin typeface="Arimo" panose="020B0604020202020204"/>
              </a:rPr>
              <a:t>, K. M., Ross, S. E., &amp; Marshall, S. W. (2001). Postural stability and neuropsychological deficits after concussion in collegiate athletes. </a:t>
            </a:r>
            <a:r>
              <a:rPr lang="en-US" sz="1600" i="1" dirty="0">
                <a:latin typeface="Arimo" panose="020B0604020202020204"/>
              </a:rPr>
              <a:t>Journal of Athletic Training</a:t>
            </a:r>
            <a:r>
              <a:rPr lang="en-US" sz="1600" dirty="0">
                <a:latin typeface="Arimo" panose="020B0604020202020204"/>
              </a:rPr>
              <a:t>, </a:t>
            </a:r>
            <a:r>
              <a:rPr lang="en-US" sz="1600" i="1" dirty="0">
                <a:latin typeface="Arimo" panose="020B0604020202020204"/>
              </a:rPr>
              <a:t>36</a:t>
            </a:r>
            <a:r>
              <a:rPr lang="en-US" sz="1600" dirty="0">
                <a:latin typeface="Arimo" panose="020B0604020202020204"/>
              </a:rPr>
              <a:t>(3), 263–273.</a:t>
            </a:r>
          </a:p>
          <a:p>
            <a:pPr marL="457200" indent="-457200"/>
            <a:r>
              <a:rPr lang="en-US" sz="1600" dirty="0">
                <a:latin typeface="Arimo" panose="020B0604020202020204"/>
              </a:rPr>
              <a:t>Howell, D. R., </a:t>
            </a:r>
            <a:r>
              <a:rPr lang="en-US" sz="1600" dirty="0" err="1">
                <a:latin typeface="Arimo" panose="020B0604020202020204"/>
              </a:rPr>
              <a:t>Osternig</a:t>
            </a:r>
            <a:r>
              <a:rPr lang="en-US" sz="1600" dirty="0">
                <a:latin typeface="Arimo" panose="020B0604020202020204"/>
              </a:rPr>
              <a:t>, L. R., &amp; Chou, L.-S. (2015). Return to activity after concussion affects dual-task gait balance control recovery. </a:t>
            </a:r>
            <a:r>
              <a:rPr lang="en-US" sz="1600" i="1" dirty="0">
                <a:latin typeface="Arimo" panose="020B0604020202020204"/>
              </a:rPr>
              <a:t>Medicine And Science In Sports And Exercise</a:t>
            </a:r>
            <a:r>
              <a:rPr lang="en-US" sz="1600" dirty="0">
                <a:latin typeface="Arimo" panose="020B0604020202020204"/>
              </a:rPr>
              <a:t>, </a:t>
            </a:r>
            <a:r>
              <a:rPr lang="en-US" sz="1600" i="1" dirty="0">
                <a:latin typeface="Arimo" panose="020B0604020202020204"/>
              </a:rPr>
              <a:t>47</a:t>
            </a:r>
            <a:r>
              <a:rPr lang="en-US" sz="1600" dirty="0">
                <a:latin typeface="Arimo" panose="020B0604020202020204"/>
              </a:rPr>
              <a:t>(4), 673–80.</a:t>
            </a:r>
          </a:p>
          <a:p>
            <a:pPr marL="457200" indent="-457200"/>
            <a:r>
              <a:rPr lang="en-US" sz="1600" dirty="0" err="1">
                <a:latin typeface="Arimo" panose="020B0604020202020204"/>
              </a:rPr>
              <a:t>Langlois</a:t>
            </a:r>
            <a:r>
              <a:rPr lang="en-US" sz="1600" dirty="0">
                <a:latin typeface="Arimo" panose="020B0604020202020204"/>
              </a:rPr>
              <a:t>, J. A., Rutland-Brown, W., &amp; Wald, M. M. (2006). The epidemiology and impact of traumatic brain injury: a brief overview. </a:t>
            </a:r>
            <a:r>
              <a:rPr lang="en-US" sz="1600" i="1" dirty="0">
                <a:latin typeface="Arimo" panose="020B0604020202020204"/>
              </a:rPr>
              <a:t>The Journal of Head Trauma Rehabilitation</a:t>
            </a:r>
            <a:r>
              <a:rPr lang="en-US" sz="1600" dirty="0">
                <a:latin typeface="Arimo" panose="020B0604020202020204"/>
              </a:rPr>
              <a:t>, </a:t>
            </a:r>
            <a:r>
              <a:rPr lang="en-US" sz="1600" i="1" dirty="0">
                <a:latin typeface="Arimo" panose="020B0604020202020204"/>
              </a:rPr>
              <a:t>21</a:t>
            </a:r>
            <a:r>
              <a:rPr lang="en-US" sz="1600" dirty="0">
                <a:latin typeface="Arimo" panose="020B0604020202020204"/>
              </a:rPr>
              <a:t>(5), 375–378.</a:t>
            </a:r>
          </a:p>
          <a:p>
            <a:pPr marL="457200" indent="-457200"/>
            <a:r>
              <a:rPr lang="en-US" sz="1600" dirty="0">
                <a:latin typeface="Arimo" panose="020B0604020202020204"/>
              </a:rPr>
              <a:t>Lau, B. C., Collins, M. W., &amp; Lovell, M. R. (2012). Cutoff scores in neurocognitive testing and symptom clusters that predict protracted recovery from concussions in high school athletes. </a:t>
            </a:r>
            <a:r>
              <a:rPr lang="en-US" sz="1600" i="1" dirty="0">
                <a:latin typeface="Arimo" panose="020B0604020202020204"/>
              </a:rPr>
              <a:t>Neurosurgery</a:t>
            </a:r>
            <a:r>
              <a:rPr lang="en-US" sz="1600" dirty="0">
                <a:latin typeface="Arimo" panose="020B0604020202020204"/>
              </a:rPr>
              <a:t>, </a:t>
            </a:r>
            <a:r>
              <a:rPr lang="en-US" sz="1600" i="1" dirty="0">
                <a:latin typeface="Arimo" panose="020B0604020202020204"/>
              </a:rPr>
              <a:t>70</a:t>
            </a:r>
            <a:r>
              <a:rPr lang="en-US" sz="1600" dirty="0">
                <a:latin typeface="Arimo" panose="020B0604020202020204"/>
              </a:rPr>
              <a:t>(2), 371–379. https://doi.org/10.1227/NEU.0b013e31823150f0</a:t>
            </a:r>
            <a:endParaRPr lang="en-US" sz="1600" dirty="0">
              <a:latin typeface="Arimo" panose="020B0604020202020204"/>
            </a:endParaRPr>
          </a:p>
          <a:p>
            <a:pPr marL="457200" indent="-457200"/>
            <a:r>
              <a:rPr lang="en-US" sz="1600" dirty="0">
                <a:latin typeface="Arimo" panose="020B0604020202020204"/>
              </a:rPr>
              <a:t>Liao, F., Wang, J., &amp; He, P. (2008). Multi-resolution entropy analysis of gait symmetry in neurological degenerative diseases and amyotrophic lateral sclerosis. </a:t>
            </a:r>
            <a:r>
              <a:rPr lang="en-US" sz="1600" i="1" dirty="0">
                <a:latin typeface="Arimo" panose="020B0604020202020204"/>
              </a:rPr>
              <a:t>Medical Engineering &amp; Physics</a:t>
            </a:r>
            <a:r>
              <a:rPr lang="en-US" sz="1600" dirty="0">
                <a:latin typeface="Arimo" panose="020B0604020202020204"/>
              </a:rPr>
              <a:t>, </a:t>
            </a:r>
            <a:r>
              <a:rPr lang="en-US" sz="1600" i="1" dirty="0">
                <a:latin typeface="Arimo" panose="020B0604020202020204"/>
              </a:rPr>
              <a:t>30</a:t>
            </a:r>
            <a:r>
              <a:rPr lang="en-US" sz="1600" dirty="0">
                <a:latin typeface="Arimo" panose="020B0604020202020204"/>
              </a:rPr>
              <a:t>(3), 299–310.</a:t>
            </a:r>
          </a:p>
          <a:p>
            <a:pPr marL="457200" indent="-457200"/>
            <a:r>
              <a:rPr lang="en-US" sz="1600" dirty="0">
                <a:latin typeface="Arimo" panose="020B0604020202020204"/>
              </a:rPr>
              <a:t>McCrea, M., </a:t>
            </a:r>
            <a:r>
              <a:rPr lang="en-US" sz="1600" dirty="0" err="1">
                <a:latin typeface="Arimo" panose="020B0604020202020204"/>
              </a:rPr>
              <a:t>Guskiewicz</a:t>
            </a:r>
            <a:r>
              <a:rPr lang="en-US" sz="1600" dirty="0">
                <a:latin typeface="Arimo" panose="020B0604020202020204"/>
              </a:rPr>
              <a:t>, K. M., Marshall, S. W., Barr, W. B., Randolph, C., Cantu, R. C., … Kelly, J. P. (2003). Acute effects and recovery time following concussion in collegiate football players: The NCAA Concussion Study. </a:t>
            </a:r>
            <a:r>
              <a:rPr lang="en-US" sz="1600" i="1" dirty="0">
                <a:latin typeface="Arimo" panose="020B0604020202020204"/>
              </a:rPr>
              <a:t>The Journal of the American Medical Association</a:t>
            </a:r>
            <a:r>
              <a:rPr lang="en-US" sz="1600" dirty="0">
                <a:latin typeface="Arimo" panose="020B0604020202020204"/>
              </a:rPr>
              <a:t>, </a:t>
            </a:r>
            <a:r>
              <a:rPr lang="en-US" sz="1600" i="1" dirty="0">
                <a:latin typeface="Arimo" panose="020B0604020202020204"/>
              </a:rPr>
              <a:t>290</a:t>
            </a:r>
            <a:r>
              <a:rPr lang="en-US" sz="1600" dirty="0">
                <a:latin typeface="Arimo" panose="020B0604020202020204"/>
              </a:rPr>
              <a:t>(19), 2556–2563.</a:t>
            </a:r>
          </a:p>
          <a:p>
            <a:pPr marL="457200" indent="-457200"/>
            <a:r>
              <a:rPr lang="en-US" sz="1600" dirty="0">
                <a:latin typeface="Arimo" panose="020B0604020202020204"/>
              </a:rPr>
              <a:t>McCrea, M., Kelly, J. P., Randolph, C., Kluge, J., </a:t>
            </a:r>
            <a:r>
              <a:rPr lang="en-US" sz="1600" dirty="0" err="1">
                <a:latin typeface="Arimo" panose="020B0604020202020204"/>
              </a:rPr>
              <a:t>Bartolic</a:t>
            </a:r>
            <a:r>
              <a:rPr lang="en-US" sz="1600" dirty="0">
                <a:latin typeface="Arimo" panose="020B0604020202020204"/>
              </a:rPr>
              <a:t>, E., Finn, G., &amp; Baxter, B. (1998). Standardized Assessment of Concussion (SAC): on-site mental status evaluation of the athlete. </a:t>
            </a:r>
            <a:r>
              <a:rPr lang="en-US" sz="1600" i="1" dirty="0">
                <a:latin typeface="Arimo" panose="020B0604020202020204"/>
              </a:rPr>
              <a:t>The Journal of Head Trauma Rehabilitation</a:t>
            </a:r>
            <a:r>
              <a:rPr lang="en-US" sz="1600" dirty="0">
                <a:latin typeface="Arimo" panose="020B0604020202020204"/>
              </a:rPr>
              <a:t>, </a:t>
            </a:r>
            <a:r>
              <a:rPr lang="en-US" sz="1600" i="1" dirty="0">
                <a:latin typeface="Arimo" panose="020B0604020202020204"/>
              </a:rPr>
              <a:t>13</a:t>
            </a:r>
            <a:r>
              <a:rPr lang="en-US" sz="1600" dirty="0">
                <a:latin typeface="Arimo" panose="020B0604020202020204"/>
              </a:rPr>
              <a:t>(2), 27–35.</a:t>
            </a:r>
          </a:p>
          <a:p>
            <a:pPr marL="457200" indent="-457200"/>
            <a:r>
              <a:rPr lang="en-US" sz="1600" dirty="0">
                <a:latin typeface="Arimo" panose="020B0604020202020204"/>
              </a:rPr>
              <a:t>McCrory, P., </a:t>
            </a:r>
            <a:r>
              <a:rPr lang="en-US" sz="1600" dirty="0" err="1">
                <a:latin typeface="Arimo" panose="020B0604020202020204"/>
              </a:rPr>
              <a:t>Meeuwisse</a:t>
            </a:r>
            <a:r>
              <a:rPr lang="en-US" sz="1600" dirty="0">
                <a:latin typeface="Arimo" panose="020B0604020202020204"/>
              </a:rPr>
              <a:t>, W. H., </a:t>
            </a:r>
            <a:r>
              <a:rPr lang="en-US" sz="1600" dirty="0" err="1">
                <a:latin typeface="Arimo" panose="020B0604020202020204"/>
              </a:rPr>
              <a:t>Aubry</a:t>
            </a:r>
            <a:r>
              <a:rPr lang="en-US" sz="1600" dirty="0">
                <a:latin typeface="Arimo" panose="020B0604020202020204"/>
              </a:rPr>
              <a:t>, M., Cantu, R. C., </a:t>
            </a:r>
            <a:r>
              <a:rPr lang="en-US" sz="1600" dirty="0" err="1">
                <a:latin typeface="Arimo" panose="020B0604020202020204"/>
              </a:rPr>
              <a:t>Dvořák</a:t>
            </a:r>
            <a:r>
              <a:rPr lang="en-US" sz="1600" dirty="0">
                <a:latin typeface="Arimo" panose="020B0604020202020204"/>
              </a:rPr>
              <a:t>, J., </a:t>
            </a:r>
            <a:r>
              <a:rPr lang="en-US" sz="1600" dirty="0" err="1">
                <a:latin typeface="Arimo" panose="020B0604020202020204"/>
              </a:rPr>
              <a:t>Echemendia</a:t>
            </a:r>
            <a:r>
              <a:rPr lang="en-US" sz="1600" dirty="0">
                <a:latin typeface="Arimo" panose="020B0604020202020204"/>
              </a:rPr>
              <a:t>, R. J., … McCrea, M. (2013). Consensus statement on concussion in sport: The 4th International Conference on Concussion in Sport held in Zurich, November 2012. </a:t>
            </a:r>
            <a:r>
              <a:rPr lang="en-US" sz="1600" i="1" dirty="0">
                <a:latin typeface="Arimo" panose="020B0604020202020204"/>
              </a:rPr>
              <a:t>British Journal of Sports Medicine</a:t>
            </a:r>
            <a:r>
              <a:rPr lang="en-US" sz="1600" dirty="0">
                <a:latin typeface="Arimo" panose="020B0604020202020204"/>
              </a:rPr>
              <a:t>, </a:t>
            </a:r>
            <a:r>
              <a:rPr lang="en-US" sz="1600" i="1" dirty="0">
                <a:latin typeface="Arimo" panose="020B0604020202020204"/>
              </a:rPr>
              <a:t>47</a:t>
            </a:r>
            <a:r>
              <a:rPr lang="en-US" sz="1600" dirty="0">
                <a:latin typeface="Arimo" panose="020B0604020202020204"/>
              </a:rPr>
              <a:t>(5), 1–12. http://doi.org/10.1136/bjsports-2013-092313</a:t>
            </a:r>
          </a:p>
          <a:p>
            <a:pPr marL="457200" indent="-457200"/>
            <a:r>
              <a:rPr lang="en-US" sz="1600" dirty="0">
                <a:latin typeface="Arimo" panose="020B0604020202020204"/>
              </a:rPr>
              <a:t>National Center for Injury Prevention (US). (2003). </a:t>
            </a:r>
            <a:r>
              <a:rPr lang="en-US" sz="1600" i="1" dirty="0">
                <a:latin typeface="Arimo" panose="020B0604020202020204"/>
              </a:rPr>
              <a:t>Report to Congress on mild traumatic brain injury in the United States: Steps to prevent a serious public health problem</a:t>
            </a:r>
            <a:r>
              <a:rPr lang="en-US" sz="1600" dirty="0">
                <a:latin typeface="Arimo" panose="020B0604020202020204"/>
              </a:rPr>
              <a:t>. Centers for Disease Control and Prevention.</a:t>
            </a:r>
          </a:p>
          <a:p>
            <a:pPr marL="457200" indent="-457200"/>
            <a:r>
              <a:rPr lang="en-US" sz="1600" dirty="0">
                <a:latin typeface="Arimo" panose="020B0604020202020204"/>
              </a:rPr>
              <a:t>Newell, K. M., </a:t>
            </a:r>
            <a:r>
              <a:rPr lang="en-US" sz="1600" dirty="0" err="1">
                <a:latin typeface="Arimo" panose="020B0604020202020204"/>
              </a:rPr>
              <a:t>Vaillancourt</a:t>
            </a:r>
            <a:r>
              <a:rPr lang="en-US" sz="1600" dirty="0">
                <a:latin typeface="Arimo" panose="020B0604020202020204"/>
              </a:rPr>
              <a:t>, D. E., &amp; </a:t>
            </a:r>
            <a:r>
              <a:rPr lang="en-US" sz="1600" dirty="0" err="1">
                <a:latin typeface="Arimo" panose="020B0604020202020204"/>
              </a:rPr>
              <a:t>Sosnoff</a:t>
            </a:r>
            <a:r>
              <a:rPr lang="en-US" sz="1600" dirty="0">
                <a:latin typeface="Arimo" panose="020B0604020202020204"/>
              </a:rPr>
              <a:t>, J. J. (2006). Aging, complexity, and motor performance. </a:t>
            </a:r>
            <a:r>
              <a:rPr lang="en-US" sz="1600" i="1" dirty="0">
                <a:latin typeface="Arimo" panose="020B0604020202020204"/>
              </a:rPr>
              <a:t>Handbook of the Psychology of Aging</a:t>
            </a:r>
            <a:r>
              <a:rPr lang="en-US" sz="1600" dirty="0">
                <a:latin typeface="Arimo" panose="020B0604020202020204"/>
              </a:rPr>
              <a:t>, 163–182.</a:t>
            </a:r>
          </a:p>
          <a:p>
            <a:pPr marL="457200" indent="-457200"/>
            <a:r>
              <a:rPr lang="en-US" sz="1600" dirty="0" err="1">
                <a:latin typeface="Arimo" panose="020B0604020202020204"/>
              </a:rPr>
              <a:t>Pincus</a:t>
            </a:r>
            <a:r>
              <a:rPr lang="en-US" sz="1600" dirty="0">
                <a:latin typeface="Arimo" panose="020B0604020202020204"/>
              </a:rPr>
              <a:t>, S. M., &amp; Goldberger, A. L. (1994). Physiological time-series analysis: what does regularity quantify? </a:t>
            </a:r>
            <a:r>
              <a:rPr lang="en-US" sz="1600" i="1" dirty="0">
                <a:latin typeface="Arimo" panose="020B0604020202020204"/>
              </a:rPr>
              <a:t>American Journal of Physiology -  Heart and Circulatory Physiology</a:t>
            </a:r>
            <a:r>
              <a:rPr lang="en-US" sz="1600" dirty="0">
                <a:latin typeface="Arimo" panose="020B0604020202020204"/>
              </a:rPr>
              <a:t>, </a:t>
            </a:r>
            <a:r>
              <a:rPr lang="en-US" sz="1600" i="1" dirty="0">
                <a:latin typeface="Arimo" panose="020B0604020202020204"/>
              </a:rPr>
              <a:t>266</a:t>
            </a:r>
            <a:r>
              <a:rPr lang="en-US" sz="1600" dirty="0">
                <a:latin typeface="Arimo" panose="020B0604020202020204"/>
              </a:rPr>
              <a:t>(4), H1643–H1656.</a:t>
            </a:r>
          </a:p>
        </p:txBody>
      </p:sp>
    </p:spTree>
    <p:extLst>
      <p:ext uri="{BB962C8B-B14F-4D97-AF65-F5344CB8AC3E}">
        <p14:creationId xmlns:p14="http://schemas.microsoft.com/office/powerpoint/2010/main" val="160779201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0" y="0"/>
            <a:ext cx="12192000" cy="4278094"/>
          </a:xfrm>
          <a:prstGeom prst="rect">
            <a:avLst/>
          </a:prstGeom>
          <a:noFill/>
        </p:spPr>
        <p:txBody>
          <a:bodyPr wrap="square" rtlCol="0">
            <a:spAutoFit/>
          </a:bodyPr>
          <a:lstStyle/>
          <a:p>
            <a:pPr marL="457200" indent="-457200"/>
            <a:endParaRPr lang="en-US" sz="1600" dirty="0">
              <a:latin typeface="Arimo" panose="020B0604020202020204"/>
            </a:endParaRPr>
          </a:p>
          <a:p>
            <a:pPr marL="457200" indent="-457200"/>
            <a:r>
              <a:rPr lang="en-US" sz="1600" dirty="0">
                <a:latin typeface="Arimo" panose="020B0604020202020204"/>
              </a:rPr>
              <a:t>Riemann, B. L., &amp; </a:t>
            </a:r>
            <a:r>
              <a:rPr lang="en-US" sz="1600" dirty="0" err="1">
                <a:latin typeface="Arimo" panose="020B0604020202020204"/>
              </a:rPr>
              <a:t>Guskiewicz</a:t>
            </a:r>
            <a:r>
              <a:rPr lang="en-US" sz="1600" dirty="0">
                <a:latin typeface="Arimo" panose="020B0604020202020204"/>
              </a:rPr>
              <a:t>, K. M. (2000). Effects of mild head injury on postural stability as measured through clinical balance testing. </a:t>
            </a:r>
            <a:r>
              <a:rPr lang="en-US" sz="1600" i="1" dirty="0">
                <a:latin typeface="Arimo" panose="020B0604020202020204"/>
              </a:rPr>
              <a:t>Journal of Athletic Training</a:t>
            </a:r>
            <a:r>
              <a:rPr lang="en-US" sz="1600" dirty="0">
                <a:latin typeface="Arimo" panose="020B0604020202020204"/>
              </a:rPr>
              <a:t>, </a:t>
            </a:r>
            <a:r>
              <a:rPr lang="en-US" sz="1600" i="1" dirty="0">
                <a:latin typeface="Arimo" panose="020B0604020202020204"/>
              </a:rPr>
              <a:t>35</a:t>
            </a:r>
            <a:r>
              <a:rPr lang="en-US" sz="1600" dirty="0">
                <a:latin typeface="Arimo" panose="020B0604020202020204"/>
              </a:rPr>
              <a:t>(1), 19–25.</a:t>
            </a:r>
          </a:p>
          <a:p>
            <a:pPr marL="457200" indent="-457200"/>
            <a:r>
              <a:rPr lang="en-US" sz="1600" dirty="0" err="1">
                <a:latin typeface="Arimo" panose="020B0604020202020204"/>
              </a:rPr>
              <a:t>Slobounov</a:t>
            </a:r>
            <a:r>
              <a:rPr lang="en-US" sz="1600" dirty="0">
                <a:latin typeface="Arimo" panose="020B0604020202020204"/>
              </a:rPr>
              <a:t>, S. M., </a:t>
            </a:r>
            <a:r>
              <a:rPr lang="en-US" sz="1600" dirty="0" err="1">
                <a:latin typeface="Arimo" panose="020B0604020202020204"/>
              </a:rPr>
              <a:t>Sebastianelli</a:t>
            </a:r>
            <a:r>
              <a:rPr lang="en-US" sz="1600" dirty="0">
                <a:latin typeface="Arimo" panose="020B0604020202020204"/>
              </a:rPr>
              <a:t>, W., &amp; Simon, R. (2002). Neurophysiological and behavioral concomitants of mild brain injury in collegiate athletes. </a:t>
            </a:r>
            <a:r>
              <a:rPr lang="en-US" sz="1600" i="1" dirty="0">
                <a:latin typeface="Arimo" panose="020B0604020202020204"/>
              </a:rPr>
              <a:t>Clinical Neurophysiology</a:t>
            </a:r>
            <a:r>
              <a:rPr lang="en-US" sz="1600" dirty="0">
                <a:latin typeface="Arimo" panose="020B0604020202020204"/>
              </a:rPr>
              <a:t>, </a:t>
            </a:r>
            <a:r>
              <a:rPr lang="en-US" sz="1600" i="1" dirty="0">
                <a:latin typeface="Arimo" panose="020B0604020202020204"/>
              </a:rPr>
              <a:t>113</a:t>
            </a:r>
            <a:r>
              <a:rPr lang="en-US" sz="1600" dirty="0">
                <a:latin typeface="Arimo" panose="020B0604020202020204"/>
              </a:rPr>
              <a:t>(2), 185–193. http://doi.org/10.1016/S1388-2457(01)00737-4</a:t>
            </a:r>
          </a:p>
          <a:p>
            <a:pPr marL="457200" indent="-457200"/>
            <a:r>
              <a:rPr lang="en-US" sz="1600" dirty="0" err="1">
                <a:latin typeface="Arimo" panose="020B0604020202020204"/>
              </a:rPr>
              <a:t>Sosnoff</a:t>
            </a:r>
            <a:r>
              <a:rPr lang="en-US" sz="1600" dirty="0">
                <a:latin typeface="Arimo" panose="020B0604020202020204"/>
              </a:rPr>
              <a:t>, J. J., </a:t>
            </a:r>
            <a:r>
              <a:rPr lang="en-US" sz="1600" dirty="0" err="1">
                <a:latin typeface="Arimo" panose="020B0604020202020204"/>
              </a:rPr>
              <a:t>Broglio</a:t>
            </a:r>
            <a:r>
              <a:rPr lang="en-US" sz="1600" dirty="0">
                <a:latin typeface="Arimo" panose="020B0604020202020204"/>
              </a:rPr>
              <a:t>, S. P., Shin, S., &amp; Ferrara, M. S. (2011). Previous mild traumatic brain injury and postural-control dynamics. </a:t>
            </a:r>
            <a:r>
              <a:rPr lang="en-US" sz="1600" i="1" dirty="0">
                <a:latin typeface="Arimo" panose="020B0604020202020204"/>
              </a:rPr>
              <a:t>Journal of Athletic Training</a:t>
            </a:r>
            <a:r>
              <a:rPr lang="en-US" sz="1600" dirty="0">
                <a:latin typeface="Arimo" panose="020B0604020202020204"/>
              </a:rPr>
              <a:t>, </a:t>
            </a:r>
            <a:r>
              <a:rPr lang="en-US" sz="1600" i="1" dirty="0">
                <a:latin typeface="Arimo" panose="020B0604020202020204"/>
              </a:rPr>
              <a:t>46</a:t>
            </a:r>
            <a:r>
              <a:rPr lang="en-US" sz="1600" dirty="0">
                <a:latin typeface="Arimo" panose="020B0604020202020204"/>
              </a:rPr>
              <a:t>(1), 85–91.</a:t>
            </a:r>
          </a:p>
          <a:p>
            <a:pPr marL="457200" indent="-457200"/>
            <a:r>
              <a:rPr lang="en-US" sz="1600" dirty="0" err="1">
                <a:latin typeface="Arimo" panose="020B0604020202020204"/>
              </a:rPr>
              <a:t>Ünlü</a:t>
            </a:r>
            <a:r>
              <a:rPr lang="en-US" sz="1600" dirty="0">
                <a:latin typeface="Arimo" panose="020B0604020202020204"/>
              </a:rPr>
              <a:t>, A., </a:t>
            </a:r>
            <a:r>
              <a:rPr lang="en-US" sz="1600" dirty="0" err="1">
                <a:latin typeface="Arimo" panose="020B0604020202020204"/>
              </a:rPr>
              <a:t>Brause</a:t>
            </a:r>
            <a:r>
              <a:rPr lang="en-US" sz="1600" dirty="0">
                <a:latin typeface="Arimo" panose="020B0604020202020204"/>
              </a:rPr>
              <a:t>, R., &amp; Krakow, K. (2006). Handwriting analysis for diagnosis and prognosis of Parkinson’s disease. In </a:t>
            </a:r>
            <a:r>
              <a:rPr lang="en-US" sz="1600" i="1" dirty="0">
                <a:latin typeface="Arimo" panose="020B0604020202020204"/>
              </a:rPr>
              <a:t>Biological and Medical Data Analysis</a:t>
            </a:r>
            <a:r>
              <a:rPr lang="en-US" sz="1600" dirty="0">
                <a:latin typeface="Arimo" panose="020B0604020202020204"/>
              </a:rPr>
              <a:t> (pp. 441–450). Springer Berlin Heidelberg.</a:t>
            </a:r>
          </a:p>
          <a:p>
            <a:pPr marL="457200" indent="-457200"/>
            <a:r>
              <a:rPr lang="en-US" sz="1600" dirty="0" err="1">
                <a:latin typeface="Arimo" panose="020B0604020202020204"/>
              </a:rPr>
              <a:t>Vaillancourt</a:t>
            </a:r>
            <a:r>
              <a:rPr lang="en-US" sz="1600" dirty="0">
                <a:latin typeface="Arimo" panose="020B0604020202020204"/>
              </a:rPr>
              <a:t>, D. E., &amp; Newell, K. M. (2000). The dynamics of resting and postural tremor in Parkinson’s disease. </a:t>
            </a:r>
            <a:r>
              <a:rPr lang="en-US" sz="1600" i="1" dirty="0">
                <a:latin typeface="Arimo" panose="020B0604020202020204"/>
              </a:rPr>
              <a:t>Clinical Neurophysiology</a:t>
            </a:r>
            <a:r>
              <a:rPr lang="en-US" sz="1600" dirty="0">
                <a:latin typeface="Arimo" panose="020B0604020202020204"/>
              </a:rPr>
              <a:t>, </a:t>
            </a:r>
            <a:r>
              <a:rPr lang="en-US" sz="1600" i="1" dirty="0">
                <a:latin typeface="Arimo" panose="020B0604020202020204"/>
              </a:rPr>
              <a:t>111</a:t>
            </a:r>
            <a:r>
              <a:rPr lang="en-US" sz="1600" dirty="0">
                <a:latin typeface="Arimo" panose="020B0604020202020204"/>
              </a:rPr>
              <a:t>(11), 2046–2056.</a:t>
            </a:r>
          </a:p>
          <a:p>
            <a:pPr marL="457200" indent="-457200"/>
            <a:r>
              <a:rPr lang="en-US" sz="1600" dirty="0" err="1">
                <a:latin typeface="Arimo" panose="020B0604020202020204"/>
              </a:rPr>
              <a:t>Vaillancourt</a:t>
            </a:r>
            <a:r>
              <a:rPr lang="en-US" sz="1600" dirty="0">
                <a:latin typeface="Arimo" panose="020B0604020202020204"/>
              </a:rPr>
              <a:t>, D. E., </a:t>
            </a:r>
            <a:r>
              <a:rPr lang="en-US" sz="1600" dirty="0" err="1">
                <a:latin typeface="Arimo" panose="020B0604020202020204"/>
              </a:rPr>
              <a:t>Slifkin</a:t>
            </a:r>
            <a:r>
              <a:rPr lang="en-US" sz="1600" dirty="0">
                <a:latin typeface="Arimo" panose="020B0604020202020204"/>
              </a:rPr>
              <a:t>, A. B., &amp; Newell, K. M. (2001). Intermittency in the visual control of force in Parkinson’s disease. </a:t>
            </a:r>
            <a:r>
              <a:rPr lang="en-US" sz="1600" i="1" dirty="0">
                <a:latin typeface="Arimo" panose="020B0604020202020204"/>
              </a:rPr>
              <a:t>Experimental Brain Research</a:t>
            </a:r>
            <a:r>
              <a:rPr lang="en-US" sz="1600" dirty="0">
                <a:latin typeface="Arimo" panose="020B0604020202020204"/>
              </a:rPr>
              <a:t>, </a:t>
            </a:r>
            <a:r>
              <a:rPr lang="en-US" sz="1600" i="1" dirty="0">
                <a:latin typeface="Arimo" panose="020B0604020202020204"/>
              </a:rPr>
              <a:t>138</a:t>
            </a:r>
            <a:r>
              <a:rPr lang="en-US" sz="1600" dirty="0">
                <a:latin typeface="Arimo" panose="020B0604020202020204"/>
              </a:rPr>
              <a:t>(1), 118–127. http://doi.org/10.1007/s002210100699</a:t>
            </a:r>
          </a:p>
          <a:p>
            <a:pPr marL="457200" indent="-457200"/>
            <a:r>
              <a:rPr lang="en-US" sz="1600" dirty="0" err="1">
                <a:latin typeface="Arimo" panose="020B0604020202020204"/>
              </a:rPr>
              <a:t>Vaillancourt</a:t>
            </a:r>
            <a:r>
              <a:rPr lang="en-US" sz="1600" dirty="0">
                <a:latin typeface="Arimo" panose="020B0604020202020204"/>
              </a:rPr>
              <a:t>, D. E., </a:t>
            </a:r>
            <a:r>
              <a:rPr lang="en-US" sz="1600" dirty="0" err="1">
                <a:latin typeface="Arimo" panose="020B0604020202020204"/>
              </a:rPr>
              <a:t>Sosnoff</a:t>
            </a:r>
            <a:r>
              <a:rPr lang="en-US" sz="1600" dirty="0">
                <a:latin typeface="Arimo" panose="020B0604020202020204"/>
              </a:rPr>
              <a:t>, J. J., &amp; Newell, K. M. (2004). Age-related changes in complexity depend on task dynamics. </a:t>
            </a:r>
            <a:r>
              <a:rPr lang="en-US" sz="1600" i="1" dirty="0">
                <a:latin typeface="Arimo" panose="020B0604020202020204"/>
              </a:rPr>
              <a:t>Journal of Applied Physiology</a:t>
            </a:r>
            <a:r>
              <a:rPr lang="en-US" sz="1600" dirty="0">
                <a:latin typeface="Arimo" panose="020B0604020202020204"/>
              </a:rPr>
              <a:t>, </a:t>
            </a:r>
            <a:r>
              <a:rPr lang="en-US" sz="1600" i="1" dirty="0">
                <a:latin typeface="Arimo" panose="020B0604020202020204"/>
              </a:rPr>
              <a:t>97</a:t>
            </a:r>
            <a:r>
              <a:rPr lang="en-US" sz="1600" dirty="0">
                <a:latin typeface="Arimo" panose="020B0604020202020204"/>
              </a:rPr>
              <a:t>(1), 454–455. http://doi.org/10.1152/japplphysiol.00244.2004</a:t>
            </a:r>
          </a:p>
          <a:p>
            <a:pPr marL="457200" indent="-457200"/>
            <a:r>
              <a:rPr lang="en-US" sz="1600" dirty="0">
                <a:latin typeface="Arimo" panose="020B0604020202020204"/>
              </a:rPr>
              <a:t>Wu, S.-D., Wu, C.-W., Lee, K.-Y., &amp; Lin, S.-G. (2013). Modified multiscale entropy for short-term time series analysis. </a:t>
            </a:r>
            <a:r>
              <a:rPr lang="en-US" sz="1600" i="1" dirty="0" err="1">
                <a:latin typeface="Arimo" panose="020B0604020202020204"/>
              </a:rPr>
              <a:t>Physica</a:t>
            </a:r>
            <a:r>
              <a:rPr lang="en-US" sz="1600" i="1" dirty="0">
                <a:latin typeface="Arimo" panose="020B0604020202020204"/>
              </a:rPr>
              <a:t> A</a:t>
            </a:r>
            <a:r>
              <a:rPr lang="en-US" sz="1600" dirty="0">
                <a:latin typeface="Arimo" panose="020B0604020202020204"/>
              </a:rPr>
              <a:t>, </a:t>
            </a:r>
            <a:r>
              <a:rPr lang="en-US" sz="1600" i="1" dirty="0">
                <a:latin typeface="Arimo" panose="020B0604020202020204"/>
              </a:rPr>
              <a:t>392</a:t>
            </a:r>
            <a:r>
              <a:rPr lang="en-US" sz="1600" dirty="0">
                <a:latin typeface="Arimo" panose="020B0604020202020204"/>
              </a:rPr>
              <a:t>(23), 5865–5873. http://doi.org/10.1016/j.physa.2013.07.075</a:t>
            </a:r>
          </a:p>
        </p:txBody>
      </p:sp>
    </p:spTree>
    <p:extLst>
      <p:ext uri="{BB962C8B-B14F-4D97-AF65-F5344CB8AC3E}">
        <p14:creationId xmlns:p14="http://schemas.microsoft.com/office/powerpoint/2010/main" val="51452745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Rectangle 4"/>
          <p:cNvSpPr/>
          <p:nvPr/>
        </p:nvSpPr>
        <p:spPr>
          <a:xfrm>
            <a:off x="0" y="5431536"/>
            <a:ext cx="6635578" cy="142646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latin typeface="Bitstream Vera Sans" panose="020B0603030804020204" pitchFamily="34" charset="0"/>
              </a:rPr>
              <a:t>Adam Raikes, MS, LAT, ATC</a:t>
            </a:r>
            <a:br>
              <a:rPr lang="en-US" sz="2400" dirty="0">
                <a:latin typeface="Bitstream Vera Sans" panose="020B0603030804020204" pitchFamily="34" charset="0"/>
              </a:rPr>
            </a:br>
            <a:r>
              <a:rPr lang="en-US" sz="2400" dirty="0">
                <a:latin typeface="Bitstream Vera Sans" panose="020B0603030804020204" pitchFamily="34" charset="0"/>
              </a:rPr>
              <a:t>Department of Kinesiology and Health Science</a:t>
            </a:r>
          </a:p>
        </p:txBody>
      </p:sp>
    </p:spTree>
    <p:extLst>
      <p:ext uri="{BB962C8B-B14F-4D97-AF65-F5344CB8AC3E}">
        <p14:creationId xmlns:p14="http://schemas.microsoft.com/office/powerpoint/2010/main" val="216275748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003359"/>
        </a:solidFill>
        <a:effectLst/>
      </p:bgPr>
    </p:bg>
    <p:spTree>
      <p:nvGrpSpPr>
        <p:cNvPr id="1" name=""/>
        <p:cNvGrpSpPr/>
        <p:nvPr/>
      </p:nvGrpSpPr>
      <p:grpSpPr>
        <a:xfrm>
          <a:off x="0" y="0"/>
          <a:ext cx="0" cy="0"/>
          <a:chOff x="0" y="0"/>
          <a:chExt cx="0" cy="0"/>
        </a:xfrm>
      </p:grpSpPr>
      <p:sp>
        <p:nvSpPr>
          <p:cNvPr id="2" name="TextBox 1"/>
          <p:cNvSpPr txBox="1"/>
          <p:nvPr/>
        </p:nvSpPr>
        <p:spPr>
          <a:xfrm>
            <a:off x="0" y="4891314"/>
            <a:ext cx="12192000" cy="923330"/>
          </a:xfrm>
          <a:prstGeom prst="rect">
            <a:avLst/>
          </a:prstGeom>
          <a:noFill/>
        </p:spPr>
        <p:txBody>
          <a:bodyPr wrap="square" rtlCol="0">
            <a:spAutoFit/>
          </a:bodyPr>
          <a:lstStyle/>
          <a:p>
            <a:r>
              <a:rPr lang="en-US" sz="5400" dirty="0">
                <a:solidFill>
                  <a:srgbClr val="FFFFFF"/>
                </a:solidFill>
                <a:latin typeface="Bitstream Vera Sans" panose="020B0603030804020204" pitchFamily="34" charset="0"/>
              </a:rPr>
              <a:t>Extras</a:t>
            </a:r>
          </a:p>
        </p:txBody>
      </p:sp>
    </p:spTree>
    <p:extLst>
      <p:ext uri="{BB962C8B-B14F-4D97-AF65-F5344CB8AC3E}">
        <p14:creationId xmlns:p14="http://schemas.microsoft.com/office/powerpoint/2010/main" val="23529174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p:cNvGraphicFramePr/>
          <p:nvPr>
            <p:extLst>
              <p:ext uri="{D42A27DB-BD31-4B8C-83A1-F6EECF244321}">
                <p14:modId xmlns:p14="http://schemas.microsoft.com/office/powerpoint/2010/main" val="2835974667"/>
              </p:ext>
            </p:extLst>
          </p:nvPr>
        </p:nvGraphicFramePr>
        <p:xfrm>
          <a:off x="0" y="0"/>
          <a:ext cx="12192000" cy="6858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8260365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3467" y="1084409"/>
            <a:ext cx="10905066" cy="4689181"/>
          </a:xfrm>
          <a:prstGeom prst="rect">
            <a:avLst/>
          </a:prstGeom>
        </p:spPr>
      </p:pic>
    </p:spTree>
    <p:extLst>
      <p:ext uri="{BB962C8B-B14F-4D97-AF65-F5344CB8AC3E}">
        <p14:creationId xmlns:p14="http://schemas.microsoft.com/office/powerpoint/2010/main" val="33846891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p:cNvGraphicFramePr/>
          <p:nvPr>
            <p:extLst>
              <p:ext uri="{D42A27DB-BD31-4B8C-83A1-F6EECF244321}">
                <p14:modId xmlns:p14="http://schemas.microsoft.com/office/powerpoint/2010/main" val="3208067562"/>
              </p:ext>
            </p:extLst>
          </p:nvPr>
        </p:nvGraphicFramePr>
        <p:xfrm>
          <a:off x="0" y="0"/>
          <a:ext cx="12192000" cy="6858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721657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p:cNvGraphicFramePr/>
          <p:nvPr>
            <p:extLst>
              <p:ext uri="{D42A27DB-BD31-4B8C-83A1-F6EECF244321}">
                <p14:modId xmlns:p14="http://schemas.microsoft.com/office/powerpoint/2010/main" val="889340914"/>
              </p:ext>
            </p:extLst>
          </p:nvPr>
        </p:nvGraphicFramePr>
        <p:xfrm>
          <a:off x="0" y="0"/>
          <a:ext cx="12192000" cy="6858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616629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p:cNvGraphicFramePr/>
          <p:nvPr>
            <p:extLst>
              <p:ext uri="{D42A27DB-BD31-4B8C-83A1-F6EECF244321}">
                <p14:modId xmlns:p14="http://schemas.microsoft.com/office/powerpoint/2010/main" val="1232361926"/>
              </p:ext>
            </p:extLst>
          </p:nvPr>
        </p:nvGraphicFramePr>
        <p:xfrm>
          <a:off x="0" y="0"/>
          <a:ext cx="12192000" cy="6858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Rectangle 2"/>
          <p:cNvSpPr/>
          <p:nvPr/>
        </p:nvSpPr>
        <p:spPr>
          <a:xfrm>
            <a:off x="0" y="0"/>
            <a:ext cx="12192000" cy="6858000"/>
          </a:xfrm>
          <a:prstGeom prst="rect">
            <a:avLst/>
          </a:prstGeom>
          <a:solidFill>
            <a:schemeClr val="bg1">
              <a:lumMod val="8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3138791" y="1712068"/>
            <a:ext cx="5914417" cy="830997"/>
          </a:xfrm>
          <a:prstGeom prst="rect">
            <a:avLst/>
          </a:prstGeom>
          <a:solidFill>
            <a:srgbClr val="003359"/>
          </a:solidFill>
        </p:spPr>
        <p:txBody>
          <a:bodyPr wrap="square" rtlCol="0">
            <a:spAutoFit/>
          </a:bodyPr>
          <a:lstStyle/>
          <a:p>
            <a:pPr algn="ctr"/>
            <a:r>
              <a:rPr lang="en-US" sz="4800" dirty="0">
                <a:solidFill>
                  <a:schemeClr val="bg1"/>
                </a:solidFill>
              </a:rPr>
              <a:t>Poorer quality of life</a:t>
            </a:r>
          </a:p>
        </p:txBody>
      </p:sp>
      <p:sp>
        <p:nvSpPr>
          <p:cNvPr id="5" name="TextBox 4"/>
          <p:cNvSpPr txBox="1"/>
          <p:nvPr/>
        </p:nvSpPr>
        <p:spPr>
          <a:xfrm>
            <a:off x="2383275" y="4253060"/>
            <a:ext cx="7425448" cy="830997"/>
          </a:xfrm>
          <a:prstGeom prst="rect">
            <a:avLst/>
          </a:prstGeom>
          <a:solidFill>
            <a:srgbClr val="003359"/>
          </a:solidFill>
        </p:spPr>
        <p:txBody>
          <a:bodyPr wrap="square" rtlCol="0">
            <a:spAutoFit/>
          </a:bodyPr>
          <a:lstStyle/>
          <a:p>
            <a:pPr algn="ctr"/>
            <a:r>
              <a:rPr lang="en-US" sz="4800" dirty="0">
                <a:solidFill>
                  <a:schemeClr val="bg1"/>
                </a:solidFill>
              </a:rPr>
              <a:t>High lifetime medical costs</a:t>
            </a:r>
          </a:p>
        </p:txBody>
      </p:sp>
    </p:spTree>
    <p:extLst>
      <p:ext uri="{BB962C8B-B14F-4D97-AF65-F5344CB8AC3E}">
        <p14:creationId xmlns:p14="http://schemas.microsoft.com/office/powerpoint/2010/main" val="13777512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p:cNvGraphicFramePr/>
          <p:nvPr>
            <p:extLst>
              <p:ext uri="{D42A27DB-BD31-4B8C-83A1-F6EECF244321}">
                <p14:modId xmlns:p14="http://schemas.microsoft.com/office/powerpoint/2010/main" val="1996410552"/>
              </p:ext>
            </p:extLst>
          </p:nvPr>
        </p:nvGraphicFramePr>
        <p:xfrm>
          <a:off x="214008" y="194553"/>
          <a:ext cx="11763983" cy="654671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Rectangle 2"/>
          <p:cNvSpPr/>
          <p:nvPr/>
        </p:nvSpPr>
        <p:spPr>
          <a:xfrm>
            <a:off x="214008" y="1447800"/>
            <a:ext cx="11763983" cy="2184400"/>
          </a:xfrm>
          <a:prstGeom prst="rect">
            <a:avLst/>
          </a:prstGeom>
          <a:noFill/>
          <a:ln w="66675">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02576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theme/theme1.xml><?xml version="1.0" encoding="utf-8"?>
<a:theme xmlns:a="http://schemas.openxmlformats.org/drawingml/2006/main" name="Office Theme">
  <a:themeElements>
    <a:clrScheme name="GRTS">
      <a:dk1>
        <a:srgbClr val="003359"/>
      </a:dk1>
      <a:lt1>
        <a:srgbClr val="FFFFFF"/>
      </a:lt1>
      <a:dk2>
        <a:srgbClr val="003359"/>
      </a:dk2>
      <a:lt2>
        <a:srgbClr val="FFFFFF"/>
      </a:lt2>
      <a:accent1>
        <a:srgbClr val="003359"/>
      </a:accent1>
      <a:accent2>
        <a:srgbClr val="FF1F19"/>
      </a:accent2>
      <a:accent3>
        <a:srgbClr val="0092FF"/>
      </a:accent3>
      <a:accent4>
        <a:srgbClr val="CBCC14"/>
      </a:accent4>
      <a:accent5>
        <a:srgbClr val="B1B209"/>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7471</TotalTime>
  <Words>3381</Words>
  <Application>Microsoft Office PowerPoint</Application>
  <PresentationFormat>Widescreen</PresentationFormat>
  <Paragraphs>375</Paragraphs>
  <Slides>50</Slides>
  <Notes>29</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50</vt:i4>
      </vt:variant>
    </vt:vector>
  </HeadingPairs>
  <TitlesOfParts>
    <vt:vector size="59" baseType="lpstr">
      <vt:lpstr>Arial</vt:lpstr>
      <vt:lpstr>Arimo</vt:lpstr>
      <vt:lpstr>Bitstream Vera Sans</vt:lpstr>
      <vt:lpstr>Calibri</vt:lpstr>
      <vt:lpstr>Calibri Light</vt:lpstr>
      <vt:lpstr>Times New Roman</vt:lpstr>
      <vt:lpstr>Wingdings</vt:lpstr>
      <vt:lpstr>Yu Mincho</vt:lpstr>
      <vt:lpstr>Office Theme</vt:lpstr>
      <vt:lpstr>PowerPoint Presentation</vt:lpstr>
      <vt:lpstr>Checklist for me before presentation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Adam Raikes</dc:creator>
  <cp:lastModifiedBy>Adam Raikes</cp:lastModifiedBy>
  <cp:revision>190</cp:revision>
  <dcterms:created xsi:type="dcterms:W3CDTF">2015-04-03T05:50:11Z</dcterms:created>
  <dcterms:modified xsi:type="dcterms:W3CDTF">2017-03-11T17:41:03Z</dcterms:modified>
</cp:coreProperties>
</file>